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 id="2147483672" r:id="rId2"/>
    <p:sldMasterId id="2147484647" r:id="rId3"/>
  </p:sldMasterIdLst>
  <p:notesMasterIdLst>
    <p:notesMasterId r:id="rId25"/>
  </p:notesMasterIdLst>
  <p:handoutMasterIdLst>
    <p:handoutMasterId r:id="rId26"/>
  </p:handoutMasterIdLst>
  <p:sldIdLst>
    <p:sldId id="257" r:id="rId4"/>
    <p:sldId id="401" r:id="rId5"/>
    <p:sldId id="403" r:id="rId6"/>
    <p:sldId id="419" r:id="rId7"/>
    <p:sldId id="405" r:id="rId8"/>
    <p:sldId id="409" r:id="rId9"/>
    <p:sldId id="421" r:id="rId10"/>
    <p:sldId id="420" r:id="rId11"/>
    <p:sldId id="411" r:id="rId12"/>
    <p:sldId id="426" r:id="rId13"/>
    <p:sldId id="427" r:id="rId14"/>
    <p:sldId id="424" r:id="rId15"/>
    <p:sldId id="428" r:id="rId16"/>
    <p:sldId id="429" r:id="rId17"/>
    <p:sldId id="430" r:id="rId18"/>
    <p:sldId id="422" r:id="rId19"/>
    <p:sldId id="425" r:id="rId20"/>
    <p:sldId id="423" r:id="rId21"/>
    <p:sldId id="416" r:id="rId22"/>
    <p:sldId id="417" r:id="rId23"/>
    <p:sldId id="418" r:id="rId24"/>
  </p:sldIdLst>
  <p:sldSz cx="9144000" cy="6858000" type="screen4x3"/>
  <p:notesSz cx="6797675" cy="9926638"/>
  <p:custDataLst>
    <p:tags r:id="rId27"/>
  </p:custDataLst>
  <p:defaultTextStyle>
    <a:defPPr>
      <a:defRPr lang="en-US"/>
    </a:defPPr>
    <a:lvl1pPr algn="l" rtl="0" eaLnBrk="0" fontAlgn="base" hangingPunct="0">
      <a:spcBef>
        <a:spcPct val="0"/>
      </a:spcBef>
      <a:spcAft>
        <a:spcPct val="0"/>
      </a:spcAft>
      <a:defRPr sz="2000" kern="1200">
        <a:solidFill>
          <a:schemeClr val="tx1"/>
        </a:solidFill>
        <a:latin typeface="Comic Sans MS" panose="030F0902030302020204" pitchFamily="66" charset="0"/>
        <a:ea typeface="+mn-ea"/>
        <a:cs typeface="+mn-cs"/>
      </a:defRPr>
    </a:lvl1pPr>
    <a:lvl2pPr marL="457200" algn="l" rtl="0" eaLnBrk="0" fontAlgn="base" hangingPunct="0">
      <a:spcBef>
        <a:spcPct val="0"/>
      </a:spcBef>
      <a:spcAft>
        <a:spcPct val="0"/>
      </a:spcAft>
      <a:defRPr sz="2000" kern="1200">
        <a:solidFill>
          <a:schemeClr val="tx1"/>
        </a:solidFill>
        <a:latin typeface="Comic Sans MS" panose="030F0902030302020204" pitchFamily="66" charset="0"/>
        <a:ea typeface="+mn-ea"/>
        <a:cs typeface="+mn-cs"/>
      </a:defRPr>
    </a:lvl2pPr>
    <a:lvl3pPr marL="914400" algn="l" rtl="0" eaLnBrk="0" fontAlgn="base" hangingPunct="0">
      <a:spcBef>
        <a:spcPct val="0"/>
      </a:spcBef>
      <a:spcAft>
        <a:spcPct val="0"/>
      </a:spcAft>
      <a:defRPr sz="2000" kern="1200">
        <a:solidFill>
          <a:schemeClr val="tx1"/>
        </a:solidFill>
        <a:latin typeface="Comic Sans MS" panose="030F0902030302020204" pitchFamily="66" charset="0"/>
        <a:ea typeface="+mn-ea"/>
        <a:cs typeface="+mn-cs"/>
      </a:defRPr>
    </a:lvl3pPr>
    <a:lvl4pPr marL="1371600" algn="l" rtl="0" eaLnBrk="0" fontAlgn="base" hangingPunct="0">
      <a:spcBef>
        <a:spcPct val="0"/>
      </a:spcBef>
      <a:spcAft>
        <a:spcPct val="0"/>
      </a:spcAft>
      <a:defRPr sz="2000" kern="1200">
        <a:solidFill>
          <a:schemeClr val="tx1"/>
        </a:solidFill>
        <a:latin typeface="Comic Sans MS" panose="030F0902030302020204" pitchFamily="66" charset="0"/>
        <a:ea typeface="+mn-ea"/>
        <a:cs typeface="+mn-cs"/>
      </a:defRPr>
    </a:lvl4pPr>
    <a:lvl5pPr marL="1828800" algn="l" rtl="0" eaLnBrk="0" fontAlgn="base" hangingPunct="0">
      <a:spcBef>
        <a:spcPct val="0"/>
      </a:spcBef>
      <a:spcAft>
        <a:spcPct val="0"/>
      </a:spcAft>
      <a:defRPr sz="2000" kern="1200">
        <a:solidFill>
          <a:schemeClr val="tx1"/>
        </a:solidFill>
        <a:latin typeface="Comic Sans MS" panose="030F0902030302020204" pitchFamily="66" charset="0"/>
        <a:ea typeface="+mn-ea"/>
        <a:cs typeface="+mn-cs"/>
      </a:defRPr>
    </a:lvl5pPr>
    <a:lvl6pPr marL="2286000" algn="l" defTabSz="914400" rtl="0" eaLnBrk="1" latinLnBrk="0" hangingPunct="1">
      <a:defRPr sz="2000" kern="1200">
        <a:solidFill>
          <a:schemeClr val="tx1"/>
        </a:solidFill>
        <a:latin typeface="Comic Sans MS" panose="030F0902030302020204" pitchFamily="66" charset="0"/>
        <a:ea typeface="+mn-ea"/>
        <a:cs typeface="+mn-cs"/>
      </a:defRPr>
    </a:lvl6pPr>
    <a:lvl7pPr marL="2743200" algn="l" defTabSz="914400" rtl="0" eaLnBrk="1" latinLnBrk="0" hangingPunct="1">
      <a:defRPr sz="2000" kern="1200">
        <a:solidFill>
          <a:schemeClr val="tx1"/>
        </a:solidFill>
        <a:latin typeface="Comic Sans MS" panose="030F0902030302020204" pitchFamily="66" charset="0"/>
        <a:ea typeface="+mn-ea"/>
        <a:cs typeface="+mn-cs"/>
      </a:defRPr>
    </a:lvl7pPr>
    <a:lvl8pPr marL="3200400" algn="l" defTabSz="914400" rtl="0" eaLnBrk="1" latinLnBrk="0" hangingPunct="1">
      <a:defRPr sz="2000" kern="1200">
        <a:solidFill>
          <a:schemeClr val="tx1"/>
        </a:solidFill>
        <a:latin typeface="Comic Sans MS" panose="030F0902030302020204" pitchFamily="66" charset="0"/>
        <a:ea typeface="+mn-ea"/>
        <a:cs typeface="+mn-cs"/>
      </a:defRPr>
    </a:lvl8pPr>
    <a:lvl9pPr marL="3657600" algn="l" defTabSz="914400" rtl="0" eaLnBrk="1" latinLnBrk="0" hangingPunct="1">
      <a:defRPr sz="2000" kern="1200">
        <a:solidFill>
          <a:schemeClr val="tx1"/>
        </a:solidFill>
        <a:latin typeface="Comic Sans MS" panose="030F0902030302020204" pitchFamily="66"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237500-07B8-44AA-9313-071ECFD5B7B0}" v="32" dt="2025-04-18T00:50:43.3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32" autoAdjust="0"/>
    <p:restoredTop sz="93741" autoAdjust="0"/>
  </p:normalViewPr>
  <p:slideViewPr>
    <p:cSldViewPr>
      <p:cViewPr varScale="1">
        <p:scale>
          <a:sx n="82" d="100"/>
          <a:sy n="82" d="100"/>
        </p:scale>
        <p:origin x="83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23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ags" Target="tags/tag1.xml"/><Relationship Id="rId30" Type="http://schemas.openxmlformats.org/officeDocument/2006/relationships/theme" Target="theme/theme1.xml"/><Relationship Id="rId8"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ILA RAMBABU" userId="f4a79ef171a5592e" providerId="LiveId" clId="{66237500-07B8-44AA-9313-071ECFD5B7B0}"/>
    <pc:docChg chg="undo custSel addSld delSld modSld">
      <pc:chgData name="PAILA RAMBABU" userId="f4a79ef171a5592e" providerId="LiveId" clId="{66237500-07B8-44AA-9313-071ECFD5B7B0}" dt="2025-04-18T05:58:18.168" v="611" actId="1076"/>
      <pc:docMkLst>
        <pc:docMk/>
      </pc:docMkLst>
      <pc:sldChg chg="modSp mod">
        <pc:chgData name="PAILA RAMBABU" userId="f4a79ef171a5592e" providerId="LiveId" clId="{66237500-07B8-44AA-9313-071ECFD5B7B0}" dt="2025-04-18T05:58:18.168" v="611" actId="1076"/>
        <pc:sldMkLst>
          <pc:docMk/>
          <pc:sldMk cId="0" sldId="257"/>
        </pc:sldMkLst>
        <pc:spChg chg="mod">
          <ac:chgData name="PAILA RAMBABU" userId="f4a79ef171a5592e" providerId="LiveId" clId="{66237500-07B8-44AA-9313-071ECFD5B7B0}" dt="2025-04-18T05:58:18.168" v="611" actId="1076"/>
          <ac:spMkLst>
            <pc:docMk/>
            <pc:sldMk cId="0" sldId="257"/>
            <ac:spMk id="9" creationId="{00000000-0000-0000-0000-000000000000}"/>
          </ac:spMkLst>
        </pc:spChg>
      </pc:sldChg>
      <pc:sldChg chg="modSp mod">
        <pc:chgData name="PAILA RAMBABU" userId="f4a79ef171a5592e" providerId="LiveId" clId="{66237500-07B8-44AA-9313-071ECFD5B7B0}" dt="2025-04-17T13:02:54.990" v="17" actId="20577"/>
        <pc:sldMkLst>
          <pc:docMk/>
          <pc:sldMk cId="3187364539" sldId="403"/>
        </pc:sldMkLst>
        <pc:spChg chg="mod">
          <ac:chgData name="PAILA RAMBABU" userId="f4a79ef171a5592e" providerId="LiveId" clId="{66237500-07B8-44AA-9313-071ECFD5B7B0}" dt="2025-04-17T13:02:54.990" v="17" actId="20577"/>
          <ac:spMkLst>
            <pc:docMk/>
            <pc:sldMk cId="3187364539" sldId="403"/>
            <ac:spMk id="2" creationId="{2FADC45F-8DAC-D04F-B109-F7D4F840604D}"/>
          </ac:spMkLst>
        </pc:spChg>
        <pc:spChg chg="mod">
          <ac:chgData name="PAILA RAMBABU" userId="f4a79ef171a5592e" providerId="LiveId" clId="{66237500-07B8-44AA-9313-071ECFD5B7B0}" dt="2025-04-17T13:02:43.407" v="15" actId="20577"/>
          <ac:spMkLst>
            <pc:docMk/>
            <pc:sldMk cId="3187364539" sldId="403"/>
            <ac:spMk id="3" creationId="{2E6AEF25-4B15-EC48-A30A-F666383B7134}"/>
          </ac:spMkLst>
        </pc:spChg>
      </pc:sldChg>
      <pc:sldChg chg="addSp delSp modSp mod">
        <pc:chgData name="PAILA RAMBABU" userId="f4a79ef171a5592e" providerId="LiveId" clId="{66237500-07B8-44AA-9313-071ECFD5B7B0}" dt="2025-04-18T00:50:58.682" v="588" actId="14100"/>
        <pc:sldMkLst>
          <pc:docMk/>
          <pc:sldMk cId="2399789314" sldId="411"/>
        </pc:sldMkLst>
        <pc:spChg chg="add del mod">
          <ac:chgData name="PAILA RAMBABU" userId="f4a79ef171a5592e" providerId="LiveId" clId="{66237500-07B8-44AA-9313-071ECFD5B7B0}" dt="2025-04-17T18:06:47.580" v="549"/>
          <ac:spMkLst>
            <pc:docMk/>
            <pc:sldMk cId="2399789314" sldId="411"/>
            <ac:spMk id="4" creationId="{D27B7AA1-6F39-49E9-EB7E-51BA414C1CE3}"/>
          </ac:spMkLst>
        </pc:spChg>
        <pc:spChg chg="add del mod">
          <ac:chgData name="PAILA RAMBABU" userId="f4a79ef171a5592e" providerId="LiveId" clId="{66237500-07B8-44AA-9313-071ECFD5B7B0}" dt="2025-04-18T00:50:43.394" v="584"/>
          <ac:spMkLst>
            <pc:docMk/>
            <pc:sldMk cId="2399789314" sldId="411"/>
            <ac:spMk id="5" creationId="{138C6316-3E1C-B846-9EF4-09857CC0BF2E}"/>
          </ac:spMkLst>
        </pc:spChg>
        <pc:spChg chg="add del">
          <ac:chgData name="PAILA RAMBABU" userId="f4a79ef171a5592e" providerId="LiveId" clId="{66237500-07B8-44AA-9313-071ECFD5B7B0}" dt="2025-04-17T18:06:15.415" v="547" actId="22"/>
          <ac:spMkLst>
            <pc:docMk/>
            <pc:sldMk cId="2399789314" sldId="411"/>
            <ac:spMk id="6" creationId="{132666B3-F17C-3C1A-6A5B-A1AEF7C1ADF3}"/>
          </ac:spMkLst>
        </pc:spChg>
        <pc:spChg chg="add del mod">
          <ac:chgData name="PAILA RAMBABU" userId="f4a79ef171a5592e" providerId="LiveId" clId="{66237500-07B8-44AA-9313-071ECFD5B7B0}" dt="2025-04-17T18:12:42.550" v="554" actId="478"/>
          <ac:spMkLst>
            <pc:docMk/>
            <pc:sldMk cId="2399789314" sldId="411"/>
            <ac:spMk id="9" creationId="{115572A5-A32D-6D71-59A3-553D97211514}"/>
          </ac:spMkLst>
        </pc:spChg>
        <pc:spChg chg="add del ord">
          <ac:chgData name="PAILA RAMBABU" userId="f4a79ef171a5592e" providerId="LiveId" clId="{66237500-07B8-44AA-9313-071ECFD5B7B0}" dt="2025-04-17T18:35:08.818" v="560" actId="478"/>
          <ac:spMkLst>
            <pc:docMk/>
            <pc:sldMk cId="2399789314" sldId="411"/>
            <ac:spMk id="10" creationId="{1138F7FC-62F3-C661-B09A-B4108D293DE4}"/>
          </ac:spMkLst>
        </pc:spChg>
        <pc:spChg chg="add del mod">
          <ac:chgData name="PAILA RAMBABU" userId="f4a79ef171a5592e" providerId="LiveId" clId="{66237500-07B8-44AA-9313-071ECFD5B7B0}" dt="2025-04-17T18:38:05.446" v="580" actId="478"/>
          <ac:spMkLst>
            <pc:docMk/>
            <pc:sldMk cId="2399789314" sldId="411"/>
            <ac:spMk id="11" creationId="{4964FC3F-8E00-D292-81E4-5B4DBA2D2F10}"/>
          </ac:spMkLst>
        </pc:spChg>
        <pc:spChg chg="add del">
          <ac:chgData name="PAILA RAMBABU" userId="f4a79ef171a5592e" providerId="LiveId" clId="{66237500-07B8-44AA-9313-071ECFD5B7B0}" dt="2025-04-17T18:39:25.511" v="582" actId="478"/>
          <ac:spMkLst>
            <pc:docMk/>
            <pc:sldMk cId="2399789314" sldId="411"/>
            <ac:spMk id="12" creationId="{8034867C-F56C-9AB4-8B35-1FC54BEF57E2}"/>
          </ac:spMkLst>
        </pc:spChg>
        <pc:picChg chg="add mod">
          <ac:chgData name="PAILA RAMBABU" userId="f4a79ef171a5592e" providerId="LiveId" clId="{66237500-07B8-44AA-9313-071ECFD5B7B0}" dt="2025-04-18T00:50:58.682" v="588" actId="14100"/>
          <ac:picMkLst>
            <pc:docMk/>
            <pc:sldMk cId="2399789314" sldId="411"/>
            <ac:picMk id="6" creationId="{59ED3B89-D0C6-783B-E34B-DB4FF961CF9D}"/>
          </ac:picMkLst>
        </pc:picChg>
        <pc:picChg chg="add del mod">
          <ac:chgData name="PAILA RAMBABU" userId="f4a79ef171a5592e" providerId="LiveId" clId="{66237500-07B8-44AA-9313-071ECFD5B7B0}" dt="2025-04-18T00:50:20.861" v="583" actId="478"/>
          <ac:picMkLst>
            <pc:docMk/>
            <pc:sldMk cId="2399789314" sldId="411"/>
            <ac:picMk id="8" creationId="{DD8E088C-3607-1029-7350-41D2AB0A139C}"/>
          </ac:picMkLst>
        </pc:picChg>
        <pc:picChg chg="del mod">
          <ac:chgData name="PAILA RAMBABU" userId="f4a79ef171a5592e" providerId="LiveId" clId="{66237500-07B8-44AA-9313-071ECFD5B7B0}" dt="2025-04-17T18:06:10.176" v="545" actId="478"/>
          <ac:picMkLst>
            <pc:docMk/>
            <pc:sldMk cId="2399789314" sldId="411"/>
            <ac:picMk id="2050" creationId="{819CDA94-E60D-B257-E0F3-AFBD8F5534A0}"/>
          </ac:picMkLst>
        </pc:picChg>
      </pc:sldChg>
      <pc:sldChg chg="modSp mod">
        <pc:chgData name="PAILA RAMBABU" userId="f4a79ef171a5592e" providerId="LiveId" clId="{66237500-07B8-44AA-9313-071ECFD5B7B0}" dt="2025-04-17T13:02:22.469" v="13" actId="20577"/>
        <pc:sldMkLst>
          <pc:docMk/>
          <pc:sldMk cId="1009295813" sldId="416"/>
        </pc:sldMkLst>
        <pc:spChg chg="mod">
          <ac:chgData name="PAILA RAMBABU" userId="f4a79ef171a5592e" providerId="LiveId" clId="{66237500-07B8-44AA-9313-071ECFD5B7B0}" dt="2025-04-17T13:02:22.469" v="13" actId="20577"/>
          <ac:spMkLst>
            <pc:docMk/>
            <pc:sldMk cId="1009295813" sldId="416"/>
            <ac:spMk id="4" creationId="{AE740DDF-3AA0-2064-BF9C-D451562F9ED2}"/>
          </ac:spMkLst>
        </pc:spChg>
      </pc:sldChg>
      <pc:sldChg chg="modSp mod">
        <pc:chgData name="PAILA RAMBABU" userId="f4a79ef171a5592e" providerId="LiveId" clId="{66237500-07B8-44AA-9313-071ECFD5B7B0}" dt="2025-04-17T13:05:13.897" v="22" actId="5793"/>
        <pc:sldMkLst>
          <pc:docMk/>
          <pc:sldMk cId="2181491803" sldId="419"/>
        </pc:sldMkLst>
        <pc:spChg chg="mod">
          <ac:chgData name="PAILA RAMBABU" userId="f4a79ef171a5592e" providerId="LiveId" clId="{66237500-07B8-44AA-9313-071ECFD5B7B0}" dt="2025-04-17T13:05:13.897" v="22" actId="5793"/>
          <ac:spMkLst>
            <pc:docMk/>
            <pc:sldMk cId="2181491803" sldId="419"/>
            <ac:spMk id="5" creationId="{60183C7D-55B5-85A3-D4A6-B5B1B890FEB7}"/>
          </ac:spMkLst>
        </pc:spChg>
      </pc:sldChg>
      <pc:sldChg chg="modSp mod">
        <pc:chgData name="PAILA RAMBABU" userId="f4a79ef171a5592e" providerId="LiveId" clId="{66237500-07B8-44AA-9313-071ECFD5B7B0}" dt="2025-04-17T13:05:52.300" v="28" actId="14100"/>
        <pc:sldMkLst>
          <pc:docMk/>
          <pc:sldMk cId="396125042" sldId="421"/>
        </pc:sldMkLst>
        <pc:spChg chg="mod">
          <ac:chgData name="PAILA RAMBABU" userId="f4a79ef171a5592e" providerId="LiveId" clId="{66237500-07B8-44AA-9313-071ECFD5B7B0}" dt="2025-04-17T13:05:52.300" v="28" actId="14100"/>
          <ac:spMkLst>
            <pc:docMk/>
            <pc:sldMk cId="396125042" sldId="421"/>
            <ac:spMk id="4" creationId="{9C6E31C3-DED3-E1CF-F9C4-70BA3D1E05D0}"/>
          </ac:spMkLst>
        </pc:spChg>
      </pc:sldChg>
      <pc:sldChg chg="addSp delSp modSp mod">
        <pc:chgData name="PAILA RAMBABU" userId="f4a79ef171a5592e" providerId="LiveId" clId="{66237500-07B8-44AA-9313-071ECFD5B7B0}" dt="2025-04-17T14:05:43.194" v="447" actId="20577"/>
        <pc:sldMkLst>
          <pc:docMk/>
          <pc:sldMk cId="1004833401" sldId="424"/>
        </pc:sldMkLst>
        <pc:spChg chg="add del mod">
          <ac:chgData name="PAILA RAMBABU" userId="f4a79ef171a5592e" providerId="LiveId" clId="{66237500-07B8-44AA-9313-071ECFD5B7B0}" dt="2025-04-17T13:43:11.098" v="66"/>
          <ac:spMkLst>
            <pc:docMk/>
            <pc:sldMk cId="1004833401" sldId="424"/>
            <ac:spMk id="3" creationId="{7240F9AC-46F8-C890-D924-4E145716EF2A}"/>
          </ac:spMkLst>
        </pc:spChg>
        <pc:spChg chg="mod">
          <ac:chgData name="PAILA RAMBABU" userId="f4a79ef171a5592e" providerId="LiveId" clId="{66237500-07B8-44AA-9313-071ECFD5B7B0}" dt="2025-04-17T13:42:37.320" v="58" actId="14100"/>
          <ac:spMkLst>
            <pc:docMk/>
            <pc:sldMk cId="1004833401" sldId="424"/>
            <ac:spMk id="5" creationId="{F4447045-5C18-E9A9-C95D-244F00BEDCB6}"/>
          </ac:spMkLst>
        </pc:spChg>
        <pc:spChg chg="del mod">
          <ac:chgData name="PAILA RAMBABU" userId="f4a79ef171a5592e" providerId="LiveId" clId="{66237500-07B8-44AA-9313-071ECFD5B7B0}" dt="2025-04-17T13:40:13.638" v="47"/>
          <ac:spMkLst>
            <pc:docMk/>
            <pc:sldMk cId="1004833401" sldId="424"/>
            <ac:spMk id="6" creationId="{251C82C5-009D-DC66-30E7-CA0F70F0A677}"/>
          </ac:spMkLst>
        </pc:spChg>
        <pc:spChg chg="add mod">
          <ac:chgData name="PAILA RAMBABU" userId="f4a79ef171a5592e" providerId="LiveId" clId="{66237500-07B8-44AA-9313-071ECFD5B7B0}" dt="2025-04-17T13:49:02.988" v="92" actId="20577"/>
          <ac:spMkLst>
            <pc:docMk/>
            <pc:sldMk cId="1004833401" sldId="424"/>
            <ac:spMk id="8" creationId="{AB942C2A-A92D-D24C-DEB5-173EA94C7FD6}"/>
          </ac:spMkLst>
        </pc:spChg>
        <pc:spChg chg="add mod">
          <ac:chgData name="PAILA RAMBABU" userId="f4a79ef171a5592e" providerId="LiveId" clId="{66237500-07B8-44AA-9313-071ECFD5B7B0}" dt="2025-04-17T13:44:59.659" v="72"/>
          <ac:spMkLst>
            <pc:docMk/>
            <pc:sldMk cId="1004833401" sldId="424"/>
            <ac:spMk id="10" creationId="{1134FD17-F1FD-5B10-4E49-A65962084433}"/>
          </ac:spMkLst>
        </pc:spChg>
        <pc:spChg chg="del mod">
          <ac:chgData name="PAILA RAMBABU" userId="f4a79ef171a5592e" providerId="LiveId" clId="{66237500-07B8-44AA-9313-071ECFD5B7B0}" dt="2025-04-17T13:40:18.554" v="50" actId="478"/>
          <ac:spMkLst>
            <pc:docMk/>
            <pc:sldMk cId="1004833401" sldId="424"/>
            <ac:spMk id="12" creationId="{297BB173-0484-68D4-18A8-917D93DB68E0}"/>
          </ac:spMkLst>
        </pc:spChg>
        <pc:spChg chg="del">
          <ac:chgData name="PAILA RAMBABU" userId="f4a79ef171a5592e" providerId="LiveId" clId="{66237500-07B8-44AA-9313-071ECFD5B7B0}" dt="2025-04-17T13:40:25.042" v="51" actId="478"/>
          <ac:spMkLst>
            <pc:docMk/>
            <pc:sldMk cId="1004833401" sldId="424"/>
            <ac:spMk id="18" creationId="{DBFE6C5E-3967-56EE-65C0-F584104088A9}"/>
          </ac:spMkLst>
        </pc:spChg>
        <pc:graphicFrameChg chg="add mod">
          <ac:chgData name="PAILA RAMBABU" userId="f4a79ef171a5592e" providerId="LiveId" clId="{66237500-07B8-44AA-9313-071ECFD5B7B0}" dt="2025-04-17T13:44:49.967" v="71"/>
          <ac:graphicFrameMkLst>
            <pc:docMk/>
            <pc:sldMk cId="1004833401" sldId="424"/>
            <ac:graphicFrameMk id="9" creationId="{33C23168-548E-46BB-9563-274D581F2237}"/>
          </ac:graphicFrameMkLst>
        </pc:graphicFrameChg>
        <pc:graphicFrameChg chg="add del mod modGraphic">
          <ac:chgData name="PAILA RAMBABU" userId="f4a79ef171a5592e" providerId="LiveId" clId="{66237500-07B8-44AA-9313-071ECFD5B7B0}" dt="2025-04-17T13:48:50.143" v="90" actId="21"/>
          <ac:graphicFrameMkLst>
            <pc:docMk/>
            <pc:sldMk cId="1004833401" sldId="424"/>
            <ac:graphicFrameMk id="11" creationId="{07F74763-1E81-29F1-0414-7D2F233CE7F5}"/>
          </ac:graphicFrameMkLst>
        </pc:graphicFrameChg>
        <pc:graphicFrameChg chg="add del mod">
          <ac:chgData name="PAILA RAMBABU" userId="f4a79ef171a5592e" providerId="LiveId" clId="{66237500-07B8-44AA-9313-071ECFD5B7B0}" dt="2025-04-17T13:50:53.646" v="94" actId="478"/>
          <ac:graphicFrameMkLst>
            <pc:docMk/>
            <pc:sldMk cId="1004833401" sldId="424"/>
            <ac:graphicFrameMk id="13" creationId="{A37C03F5-3099-EBAA-863A-AF1DAC641A95}"/>
          </ac:graphicFrameMkLst>
        </pc:graphicFrameChg>
        <pc:graphicFrameChg chg="add del mod modGraphic">
          <ac:chgData name="PAILA RAMBABU" userId="f4a79ef171a5592e" providerId="LiveId" clId="{66237500-07B8-44AA-9313-071ECFD5B7B0}" dt="2025-04-17T13:55:43.023" v="103" actId="478"/>
          <ac:graphicFrameMkLst>
            <pc:docMk/>
            <pc:sldMk cId="1004833401" sldId="424"/>
            <ac:graphicFrameMk id="14" creationId="{6C846289-0518-5BDD-C70D-DB796248AB7B}"/>
          </ac:graphicFrameMkLst>
        </pc:graphicFrameChg>
        <pc:graphicFrameChg chg="add mod">
          <ac:chgData name="PAILA RAMBABU" userId="f4a79ef171a5592e" providerId="LiveId" clId="{66237500-07B8-44AA-9313-071ECFD5B7B0}" dt="2025-04-17T13:56:45.792" v="104"/>
          <ac:graphicFrameMkLst>
            <pc:docMk/>
            <pc:sldMk cId="1004833401" sldId="424"/>
            <ac:graphicFrameMk id="15" creationId="{BD3FB70B-2A1B-210F-7481-641D12F95DCD}"/>
          </ac:graphicFrameMkLst>
        </pc:graphicFrameChg>
        <pc:graphicFrameChg chg="add mod modGraphic">
          <ac:chgData name="PAILA RAMBABU" userId="f4a79ef171a5592e" providerId="LiveId" clId="{66237500-07B8-44AA-9313-071ECFD5B7B0}" dt="2025-04-17T14:05:43.194" v="447" actId="20577"/>
          <ac:graphicFrameMkLst>
            <pc:docMk/>
            <pc:sldMk cId="1004833401" sldId="424"/>
            <ac:graphicFrameMk id="16" creationId="{72EB4541-5008-730A-4C3D-0F86483E363A}"/>
          </ac:graphicFrameMkLst>
        </pc:graphicFrameChg>
        <pc:picChg chg="del mod">
          <ac:chgData name="PAILA RAMBABU" userId="f4a79ef171a5592e" providerId="LiveId" clId="{66237500-07B8-44AA-9313-071ECFD5B7B0}" dt="2025-04-17T13:40:13.637" v="45" actId="478"/>
          <ac:picMkLst>
            <pc:docMk/>
            <pc:sldMk cId="1004833401" sldId="424"/>
            <ac:picMk id="7" creationId="{16565ACF-CBBE-4F5D-CB37-01B900E8181D}"/>
          </ac:picMkLst>
        </pc:picChg>
        <pc:picChg chg="del">
          <ac:chgData name="PAILA RAMBABU" userId="f4a79ef171a5592e" providerId="LiveId" clId="{66237500-07B8-44AA-9313-071ECFD5B7B0}" dt="2025-04-17T13:40:15.798" v="48" actId="478"/>
          <ac:picMkLst>
            <pc:docMk/>
            <pc:sldMk cId="1004833401" sldId="424"/>
            <ac:picMk id="17" creationId="{3DCD6743-3AF6-A95E-F51D-29553221D0BD}"/>
          </ac:picMkLst>
        </pc:picChg>
        <pc:picChg chg="del mod">
          <ac:chgData name="PAILA RAMBABU" userId="f4a79ef171a5592e" providerId="LiveId" clId="{66237500-07B8-44AA-9313-071ECFD5B7B0}" dt="2025-04-17T13:40:06.315" v="42" actId="478"/>
          <ac:picMkLst>
            <pc:docMk/>
            <pc:sldMk cId="1004833401" sldId="424"/>
            <ac:picMk id="1025" creationId="{107D0410-07A6-AAAB-578D-15056CA63A38}"/>
          </ac:picMkLst>
        </pc:picChg>
      </pc:sldChg>
      <pc:sldChg chg="modSp mod">
        <pc:chgData name="PAILA RAMBABU" userId="f4a79ef171a5592e" providerId="LiveId" clId="{66237500-07B8-44AA-9313-071ECFD5B7B0}" dt="2025-04-18T00:55:19.326" v="606" actId="1035"/>
        <pc:sldMkLst>
          <pc:docMk/>
          <pc:sldMk cId="1294409973" sldId="426"/>
        </pc:sldMkLst>
        <pc:spChg chg="mod">
          <ac:chgData name="PAILA RAMBABU" userId="f4a79ef171a5592e" providerId="LiveId" clId="{66237500-07B8-44AA-9313-071ECFD5B7B0}" dt="2025-04-18T00:55:19.326" v="606" actId="1035"/>
          <ac:spMkLst>
            <pc:docMk/>
            <pc:sldMk cId="1294409973" sldId="426"/>
            <ac:spMk id="6" creationId="{BCF46EA2-439B-15D7-C03A-F381F91339E0}"/>
          </ac:spMkLst>
        </pc:spChg>
      </pc:sldChg>
      <pc:sldChg chg="modSp mod">
        <pc:chgData name="PAILA RAMBABU" userId="f4a79ef171a5592e" providerId="LiveId" clId="{66237500-07B8-44AA-9313-071ECFD5B7B0}" dt="2025-04-18T00:56:10.085" v="610" actId="255"/>
        <pc:sldMkLst>
          <pc:docMk/>
          <pc:sldMk cId="279826453" sldId="427"/>
        </pc:sldMkLst>
        <pc:spChg chg="mod">
          <ac:chgData name="PAILA RAMBABU" userId="f4a79ef171a5592e" providerId="LiveId" clId="{66237500-07B8-44AA-9313-071ECFD5B7B0}" dt="2025-04-18T00:56:10.085" v="610" actId="255"/>
          <ac:spMkLst>
            <pc:docMk/>
            <pc:sldMk cId="279826453" sldId="427"/>
            <ac:spMk id="3" creationId="{F6FD5604-C04D-BB98-5AFC-AC754E9ACE25}"/>
          </ac:spMkLst>
        </pc:spChg>
      </pc:sldChg>
      <pc:sldChg chg="addSp delSp modSp new mod">
        <pc:chgData name="PAILA RAMBABU" userId="f4a79ef171a5592e" providerId="LiveId" clId="{66237500-07B8-44AA-9313-071ECFD5B7B0}" dt="2025-04-17T14:16:26.806" v="482"/>
        <pc:sldMkLst>
          <pc:docMk/>
          <pc:sldMk cId="685606635" sldId="428"/>
        </pc:sldMkLst>
        <pc:spChg chg="del">
          <ac:chgData name="PAILA RAMBABU" userId="f4a79ef171a5592e" providerId="LiveId" clId="{66237500-07B8-44AA-9313-071ECFD5B7B0}" dt="2025-04-17T14:07:18.591" v="449" actId="21"/>
          <ac:spMkLst>
            <pc:docMk/>
            <pc:sldMk cId="685606635" sldId="428"/>
            <ac:spMk id="2" creationId="{C133ED67-456C-FDAE-6A74-5005BF2F55C4}"/>
          </ac:spMkLst>
        </pc:spChg>
        <pc:spChg chg="add del mod">
          <ac:chgData name="PAILA RAMBABU" userId="f4a79ef171a5592e" providerId="LiveId" clId="{66237500-07B8-44AA-9313-071ECFD5B7B0}" dt="2025-04-17T14:14:50.588" v="478"/>
          <ac:spMkLst>
            <pc:docMk/>
            <pc:sldMk cId="685606635" sldId="428"/>
            <ac:spMk id="3" creationId="{7739C1A8-E806-38BE-9042-74E3930F00C5}"/>
          </ac:spMkLst>
        </pc:spChg>
        <pc:spChg chg="add mod">
          <ac:chgData name="PAILA RAMBABU" userId="f4a79ef171a5592e" providerId="LiveId" clId="{66237500-07B8-44AA-9313-071ECFD5B7B0}" dt="2025-04-17T14:13:19.400" v="466" actId="20577"/>
          <ac:spMkLst>
            <pc:docMk/>
            <pc:sldMk cId="685606635" sldId="428"/>
            <ac:spMk id="7" creationId="{01FBB581-E41B-EE52-E2B4-095E97DE8FFE}"/>
          </ac:spMkLst>
        </pc:spChg>
        <pc:spChg chg="add del mod">
          <ac:chgData name="PAILA RAMBABU" userId="f4a79ef171a5592e" providerId="LiveId" clId="{66237500-07B8-44AA-9313-071ECFD5B7B0}" dt="2025-04-17T14:16:26.806" v="482"/>
          <ac:spMkLst>
            <pc:docMk/>
            <pc:sldMk cId="685606635" sldId="428"/>
            <ac:spMk id="10" creationId="{AE408A76-46F9-A3E7-563F-8ABE009AF55E}"/>
          </ac:spMkLst>
        </pc:spChg>
        <pc:picChg chg="add mod">
          <ac:chgData name="PAILA RAMBABU" userId="f4a79ef171a5592e" providerId="LiveId" clId="{66237500-07B8-44AA-9313-071ECFD5B7B0}" dt="2025-04-17T14:07:53.855" v="457" actId="1076"/>
          <ac:picMkLst>
            <pc:docMk/>
            <pc:sldMk cId="685606635" sldId="428"/>
            <ac:picMk id="5" creationId="{53168979-0DA7-CA01-B68A-99E148733152}"/>
          </ac:picMkLst>
        </pc:picChg>
        <pc:picChg chg="add mod">
          <ac:chgData name="PAILA RAMBABU" userId="f4a79ef171a5592e" providerId="LiveId" clId="{66237500-07B8-44AA-9313-071ECFD5B7B0}" dt="2025-04-17T14:13:15.109" v="465"/>
          <ac:picMkLst>
            <pc:docMk/>
            <pc:sldMk cId="685606635" sldId="428"/>
            <ac:picMk id="8" creationId="{7B0AA7C9-29DE-ED5A-D582-AE4E12EEF0D3}"/>
          </ac:picMkLst>
        </pc:picChg>
        <pc:picChg chg="add mod">
          <ac:chgData name="PAILA RAMBABU" userId="f4a79ef171a5592e" providerId="LiveId" clId="{66237500-07B8-44AA-9313-071ECFD5B7B0}" dt="2025-04-17T14:15:28.285" v="479" actId="14100"/>
          <ac:picMkLst>
            <pc:docMk/>
            <pc:sldMk cId="685606635" sldId="428"/>
            <ac:picMk id="9" creationId="{2ED46596-2672-90B3-908B-A7B3C3BAFD4C}"/>
          </ac:picMkLst>
        </pc:picChg>
      </pc:sldChg>
      <pc:sldChg chg="new del">
        <pc:chgData name="PAILA RAMBABU" userId="f4a79ef171a5592e" providerId="LiveId" clId="{66237500-07B8-44AA-9313-071ECFD5B7B0}" dt="2025-04-17T13:38:18.078" v="39" actId="2696"/>
        <pc:sldMkLst>
          <pc:docMk/>
          <pc:sldMk cId="3385792040" sldId="428"/>
        </pc:sldMkLst>
      </pc:sldChg>
      <pc:sldChg chg="addSp delSp modSp new mod">
        <pc:chgData name="PAILA RAMBABU" userId="f4a79ef171a5592e" providerId="LiveId" clId="{66237500-07B8-44AA-9313-071ECFD5B7B0}" dt="2025-04-17T14:21:58.414" v="505" actId="255"/>
        <pc:sldMkLst>
          <pc:docMk/>
          <pc:sldMk cId="2340008595" sldId="429"/>
        </pc:sldMkLst>
        <pc:spChg chg="del">
          <ac:chgData name="PAILA RAMBABU" userId="f4a79ef171a5592e" providerId="LiveId" clId="{66237500-07B8-44AA-9313-071ECFD5B7B0}" dt="2025-04-17T14:16:43.207" v="484" actId="21"/>
          <ac:spMkLst>
            <pc:docMk/>
            <pc:sldMk cId="2340008595" sldId="429"/>
            <ac:spMk id="2" creationId="{0900C2FD-1A99-68E5-0ED5-C49FD1849EED}"/>
          </ac:spMkLst>
        </pc:spChg>
        <pc:spChg chg="mod">
          <ac:chgData name="PAILA RAMBABU" userId="f4a79ef171a5592e" providerId="LiveId" clId="{66237500-07B8-44AA-9313-071ECFD5B7B0}" dt="2025-04-17T14:21:37.287" v="502" actId="255"/>
          <ac:spMkLst>
            <pc:docMk/>
            <pc:sldMk cId="2340008595" sldId="429"/>
            <ac:spMk id="3" creationId="{6C0368FB-0965-4EBA-201F-73B134DDF626}"/>
          </ac:spMkLst>
        </pc:spChg>
        <pc:graphicFrameChg chg="add mod modGraphic">
          <ac:chgData name="PAILA RAMBABU" userId="f4a79ef171a5592e" providerId="LiveId" clId="{66237500-07B8-44AA-9313-071ECFD5B7B0}" dt="2025-04-17T14:21:58.414" v="505" actId="255"/>
          <ac:graphicFrameMkLst>
            <pc:docMk/>
            <pc:sldMk cId="2340008595" sldId="429"/>
            <ac:graphicFrameMk id="5" creationId="{507B3B0A-01AA-78C5-09F6-4FE46326D71C}"/>
          </ac:graphicFrameMkLst>
        </pc:graphicFrameChg>
      </pc:sldChg>
      <pc:sldChg chg="addSp delSp modSp new mod">
        <pc:chgData name="PAILA RAMBABU" userId="f4a79ef171a5592e" providerId="LiveId" clId="{66237500-07B8-44AA-9313-071ECFD5B7B0}" dt="2025-04-17T14:25:32.236" v="544" actId="20577"/>
        <pc:sldMkLst>
          <pc:docMk/>
          <pc:sldMk cId="4192435677" sldId="430"/>
        </pc:sldMkLst>
        <pc:spChg chg="del">
          <ac:chgData name="PAILA RAMBABU" userId="f4a79ef171a5592e" providerId="LiveId" clId="{66237500-07B8-44AA-9313-071ECFD5B7B0}" dt="2025-04-17T14:22:51.645" v="507" actId="21"/>
          <ac:spMkLst>
            <pc:docMk/>
            <pc:sldMk cId="4192435677" sldId="430"/>
            <ac:spMk id="2" creationId="{B5BA6077-3560-CE9C-E648-3B12E78A9F27}"/>
          </ac:spMkLst>
        </pc:spChg>
        <pc:spChg chg="del mod">
          <ac:chgData name="PAILA RAMBABU" userId="f4a79ef171a5592e" providerId="LiveId" clId="{66237500-07B8-44AA-9313-071ECFD5B7B0}" dt="2025-04-17T14:23:09.190" v="510"/>
          <ac:spMkLst>
            <pc:docMk/>
            <pc:sldMk cId="4192435677" sldId="430"/>
            <ac:spMk id="3" creationId="{7E9A49A9-18E5-1842-2F1E-8D7FE06C0736}"/>
          </ac:spMkLst>
        </pc:spChg>
        <pc:spChg chg="add del">
          <ac:chgData name="PAILA RAMBABU" userId="f4a79ef171a5592e" providerId="LiveId" clId="{66237500-07B8-44AA-9313-071ECFD5B7B0}" dt="2025-04-17T14:23:47.155" v="516" actId="22"/>
          <ac:spMkLst>
            <pc:docMk/>
            <pc:sldMk cId="4192435677" sldId="430"/>
            <ac:spMk id="7" creationId="{DF475AA6-67E5-B8CB-8AB5-B01BA9758485}"/>
          </ac:spMkLst>
        </pc:spChg>
        <pc:spChg chg="add del mod">
          <ac:chgData name="PAILA RAMBABU" userId="f4a79ef171a5592e" providerId="LiveId" clId="{66237500-07B8-44AA-9313-071ECFD5B7B0}" dt="2025-04-17T14:25:32.236" v="544" actId="20577"/>
          <ac:spMkLst>
            <pc:docMk/>
            <pc:sldMk cId="4192435677" sldId="430"/>
            <ac:spMk id="8" creationId="{4ECFABDD-C6E7-C02B-E25A-FE2BCA1A6040}"/>
          </ac:spMkLst>
        </pc:spChg>
        <pc:picChg chg="add mod">
          <ac:chgData name="PAILA RAMBABU" userId="f4a79ef171a5592e" providerId="LiveId" clId="{66237500-07B8-44AA-9313-071ECFD5B7B0}" dt="2025-04-17T14:23:24.816" v="514" actId="14100"/>
          <ac:picMkLst>
            <pc:docMk/>
            <pc:sldMk cId="4192435677" sldId="430"/>
            <ac:picMk id="5" creationId="{029E38E4-3CF2-05B3-0BF6-245A6E6998C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5950BE31-F23B-764A-97B7-AB4510A4230C}"/>
              </a:ext>
            </a:extLst>
          </p:cNvPr>
          <p:cNvSpPr>
            <a:spLocks noGrp="1" noChangeArrowheads="1"/>
          </p:cNvSpPr>
          <p:nvPr>
            <p:ph type="hdr" sz="quarter"/>
          </p:nvPr>
        </p:nvSpPr>
        <p:spPr bwMode="auto">
          <a:xfrm>
            <a:off x="0" y="0"/>
            <a:ext cx="2946400" cy="495300"/>
          </a:xfrm>
          <a:prstGeom prst="rect">
            <a:avLst/>
          </a:prstGeom>
          <a:noFill/>
          <a:ln>
            <a:noFill/>
          </a:ln>
          <a:effectLst/>
        </p:spPr>
        <p:txBody>
          <a:bodyPr vert="horz" wrap="square" lIns="89785" tIns="44892" rIns="89785" bIns="44892" numCol="1" anchor="t" anchorCtr="0" compatLnSpc="1">
            <a:prstTxWarp prst="textNoShape">
              <a:avLst/>
            </a:prstTxWarp>
          </a:bodyPr>
          <a:lstStyle>
            <a:lvl1pPr defTabSz="898525" eaLnBrk="1" hangingPunct="1">
              <a:defRPr sz="1200"/>
            </a:lvl1pPr>
          </a:lstStyle>
          <a:p>
            <a:pPr>
              <a:defRPr/>
            </a:pPr>
            <a:endParaRPr lang="en-US"/>
          </a:p>
        </p:txBody>
      </p:sp>
      <p:sp>
        <p:nvSpPr>
          <p:cNvPr id="26627" name="Rectangle 3">
            <a:extLst>
              <a:ext uri="{FF2B5EF4-FFF2-40B4-BE49-F238E27FC236}">
                <a16:creationId xmlns:a16="http://schemas.microsoft.com/office/drawing/2014/main" id="{66044A4E-484F-D34B-900F-2092261CECF8}"/>
              </a:ext>
            </a:extLst>
          </p:cNvPr>
          <p:cNvSpPr>
            <a:spLocks noGrp="1" noChangeArrowheads="1"/>
          </p:cNvSpPr>
          <p:nvPr>
            <p:ph type="dt" sz="quarter" idx="1"/>
          </p:nvPr>
        </p:nvSpPr>
        <p:spPr bwMode="auto">
          <a:xfrm>
            <a:off x="3851275" y="0"/>
            <a:ext cx="2946400" cy="495300"/>
          </a:xfrm>
          <a:prstGeom prst="rect">
            <a:avLst/>
          </a:prstGeom>
          <a:noFill/>
          <a:ln>
            <a:noFill/>
          </a:ln>
          <a:effectLst/>
        </p:spPr>
        <p:txBody>
          <a:bodyPr vert="horz" wrap="square" lIns="89785" tIns="44892" rIns="89785" bIns="44892" numCol="1" anchor="t" anchorCtr="0" compatLnSpc="1">
            <a:prstTxWarp prst="textNoShape">
              <a:avLst/>
            </a:prstTxWarp>
          </a:bodyPr>
          <a:lstStyle>
            <a:lvl1pPr algn="r" defTabSz="898525" eaLnBrk="1" hangingPunct="1">
              <a:defRPr sz="1200"/>
            </a:lvl1pPr>
          </a:lstStyle>
          <a:p>
            <a:pPr>
              <a:defRPr/>
            </a:pPr>
            <a:endParaRPr lang="en-US"/>
          </a:p>
        </p:txBody>
      </p:sp>
      <p:sp>
        <p:nvSpPr>
          <p:cNvPr id="26628" name="Rectangle 4">
            <a:extLst>
              <a:ext uri="{FF2B5EF4-FFF2-40B4-BE49-F238E27FC236}">
                <a16:creationId xmlns:a16="http://schemas.microsoft.com/office/drawing/2014/main" id="{2C662440-2CD1-DB43-9B6C-33B91DEB35DD}"/>
              </a:ext>
            </a:extLst>
          </p:cNvPr>
          <p:cNvSpPr>
            <a:spLocks noGrp="1" noChangeArrowheads="1"/>
          </p:cNvSpPr>
          <p:nvPr>
            <p:ph type="ftr" sz="quarter" idx="2"/>
          </p:nvPr>
        </p:nvSpPr>
        <p:spPr bwMode="auto">
          <a:xfrm>
            <a:off x="0" y="9431338"/>
            <a:ext cx="2946400" cy="495300"/>
          </a:xfrm>
          <a:prstGeom prst="rect">
            <a:avLst/>
          </a:prstGeom>
          <a:noFill/>
          <a:ln>
            <a:noFill/>
          </a:ln>
          <a:effectLst/>
        </p:spPr>
        <p:txBody>
          <a:bodyPr vert="horz" wrap="square" lIns="89785" tIns="44892" rIns="89785" bIns="44892" numCol="1" anchor="b" anchorCtr="0" compatLnSpc="1">
            <a:prstTxWarp prst="textNoShape">
              <a:avLst/>
            </a:prstTxWarp>
          </a:bodyPr>
          <a:lstStyle>
            <a:lvl1pPr defTabSz="898525" eaLnBrk="1" hangingPunct="1">
              <a:defRPr sz="1200"/>
            </a:lvl1pPr>
          </a:lstStyle>
          <a:p>
            <a:pPr>
              <a:defRPr/>
            </a:pPr>
            <a:endParaRPr lang="en-US"/>
          </a:p>
        </p:txBody>
      </p:sp>
      <p:sp>
        <p:nvSpPr>
          <p:cNvPr id="26629" name="Rectangle 5">
            <a:extLst>
              <a:ext uri="{FF2B5EF4-FFF2-40B4-BE49-F238E27FC236}">
                <a16:creationId xmlns:a16="http://schemas.microsoft.com/office/drawing/2014/main" id="{DBD973F8-6FDC-E14A-A8E6-BCE43EE89ED2}"/>
              </a:ext>
            </a:extLst>
          </p:cNvPr>
          <p:cNvSpPr>
            <a:spLocks noGrp="1" noChangeArrowheads="1"/>
          </p:cNvSpPr>
          <p:nvPr>
            <p:ph type="sldNum" sz="quarter" idx="3"/>
          </p:nvPr>
        </p:nvSpPr>
        <p:spPr bwMode="auto">
          <a:xfrm>
            <a:off x="3851275" y="9431338"/>
            <a:ext cx="2946400" cy="495300"/>
          </a:xfrm>
          <a:prstGeom prst="rect">
            <a:avLst/>
          </a:prstGeom>
          <a:noFill/>
          <a:ln>
            <a:noFill/>
          </a:ln>
          <a:effectLst/>
        </p:spPr>
        <p:txBody>
          <a:bodyPr vert="horz" wrap="square" lIns="89785" tIns="44892" rIns="89785" bIns="44892" numCol="1" anchor="b" anchorCtr="0" compatLnSpc="1">
            <a:prstTxWarp prst="textNoShape">
              <a:avLst/>
            </a:prstTxWarp>
          </a:bodyPr>
          <a:lstStyle>
            <a:lvl1pPr algn="r" defTabSz="898525" eaLnBrk="1" hangingPunct="1">
              <a:defRPr sz="1200" smtClean="0"/>
            </a:lvl1pPr>
          </a:lstStyle>
          <a:p>
            <a:pPr>
              <a:defRPr/>
            </a:pPr>
            <a:fld id="{23612026-7FA0-3045-A815-2CA7D75663D3}"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2959FAF-8B68-BD4D-998A-BF566CA68F8F}"/>
              </a:ext>
            </a:extLst>
          </p:cNvPr>
          <p:cNvSpPr>
            <a:spLocks noGrp="1" noChangeArrowheads="1"/>
          </p:cNvSpPr>
          <p:nvPr>
            <p:ph type="hdr" sz="quarter"/>
          </p:nvPr>
        </p:nvSpPr>
        <p:spPr bwMode="auto">
          <a:xfrm>
            <a:off x="0" y="0"/>
            <a:ext cx="2946400" cy="495300"/>
          </a:xfrm>
          <a:prstGeom prst="rect">
            <a:avLst/>
          </a:prstGeom>
          <a:noFill/>
          <a:ln>
            <a:noFill/>
          </a:ln>
          <a:effectLst/>
        </p:spPr>
        <p:txBody>
          <a:bodyPr vert="horz" wrap="square" lIns="89785" tIns="44892" rIns="89785" bIns="44892" numCol="1" anchor="t" anchorCtr="0" compatLnSpc="1">
            <a:prstTxWarp prst="textNoShape">
              <a:avLst/>
            </a:prstTxWarp>
          </a:bodyPr>
          <a:lstStyle>
            <a:lvl1pPr defTabSz="898525" eaLnBrk="1" hangingPunct="1">
              <a:defRPr sz="1200"/>
            </a:lvl1pPr>
          </a:lstStyle>
          <a:p>
            <a:pPr>
              <a:defRPr/>
            </a:pPr>
            <a:endParaRPr lang="en-US"/>
          </a:p>
        </p:txBody>
      </p:sp>
      <p:sp>
        <p:nvSpPr>
          <p:cNvPr id="4099" name="Rectangle 3">
            <a:extLst>
              <a:ext uri="{FF2B5EF4-FFF2-40B4-BE49-F238E27FC236}">
                <a16:creationId xmlns:a16="http://schemas.microsoft.com/office/drawing/2014/main" id="{1E039C90-109F-CE4F-8B80-DC75E4D4BE59}"/>
              </a:ext>
            </a:extLst>
          </p:cNvPr>
          <p:cNvSpPr>
            <a:spLocks noGrp="1" noChangeArrowheads="1"/>
          </p:cNvSpPr>
          <p:nvPr>
            <p:ph type="dt" idx="1"/>
          </p:nvPr>
        </p:nvSpPr>
        <p:spPr bwMode="auto">
          <a:xfrm>
            <a:off x="3851275" y="0"/>
            <a:ext cx="2946400" cy="495300"/>
          </a:xfrm>
          <a:prstGeom prst="rect">
            <a:avLst/>
          </a:prstGeom>
          <a:noFill/>
          <a:ln>
            <a:noFill/>
          </a:ln>
          <a:effectLst/>
        </p:spPr>
        <p:txBody>
          <a:bodyPr vert="horz" wrap="square" lIns="89785" tIns="44892" rIns="89785" bIns="44892" numCol="1" anchor="t" anchorCtr="0" compatLnSpc="1">
            <a:prstTxWarp prst="textNoShape">
              <a:avLst/>
            </a:prstTxWarp>
          </a:bodyPr>
          <a:lstStyle>
            <a:lvl1pPr algn="r" defTabSz="898525" eaLnBrk="1" hangingPunct="1">
              <a:defRPr sz="1200"/>
            </a:lvl1pPr>
          </a:lstStyle>
          <a:p>
            <a:pPr>
              <a:defRPr/>
            </a:pPr>
            <a:endParaRPr lang="en-US"/>
          </a:p>
        </p:txBody>
      </p:sp>
      <p:sp>
        <p:nvSpPr>
          <p:cNvPr id="25604" name="Rectangle 4">
            <a:extLst>
              <a:ext uri="{FF2B5EF4-FFF2-40B4-BE49-F238E27FC236}">
                <a16:creationId xmlns:a16="http://schemas.microsoft.com/office/drawing/2014/main" id="{6945C454-B442-C449-8D25-B17832B6D37C}"/>
              </a:ext>
            </a:extLst>
          </p:cNvPr>
          <p:cNvSpPr>
            <a:spLocks noGrp="1" noRot="1" noChangeAspect="1" noChangeArrowheads="1" noTextEdit="1"/>
          </p:cNvSpPr>
          <p:nvPr>
            <p:ph type="sldImg" idx="2"/>
          </p:nvPr>
        </p:nvSpPr>
        <p:spPr bwMode="auto">
          <a:xfrm>
            <a:off x="920750" y="744538"/>
            <a:ext cx="4960938" cy="37211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Rectangle 5">
            <a:extLst>
              <a:ext uri="{FF2B5EF4-FFF2-40B4-BE49-F238E27FC236}">
                <a16:creationId xmlns:a16="http://schemas.microsoft.com/office/drawing/2014/main" id="{A9596B28-A001-BD4D-B1D8-3990C5A1E9EE}"/>
              </a:ext>
            </a:extLst>
          </p:cNvPr>
          <p:cNvSpPr>
            <a:spLocks noGrp="1" noChangeArrowheads="1"/>
          </p:cNvSpPr>
          <p:nvPr>
            <p:ph type="body" sz="quarter" idx="3"/>
          </p:nvPr>
        </p:nvSpPr>
        <p:spPr bwMode="auto">
          <a:xfrm>
            <a:off x="904875" y="4714875"/>
            <a:ext cx="4987925" cy="4467225"/>
          </a:xfrm>
          <a:prstGeom prst="rect">
            <a:avLst/>
          </a:prstGeom>
          <a:noFill/>
          <a:ln>
            <a:noFill/>
          </a:ln>
          <a:effectLst/>
        </p:spPr>
        <p:txBody>
          <a:bodyPr vert="horz" wrap="square" lIns="89785" tIns="44892" rIns="89785" bIns="44892"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a:extLst>
              <a:ext uri="{FF2B5EF4-FFF2-40B4-BE49-F238E27FC236}">
                <a16:creationId xmlns:a16="http://schemas.microsoft.com/office/drawing/2014/main" id="{276723CB-29F2-AC43-8DD8-F726D47C27F9}"/>
              </a:ext>
            </a:extLst>
          </p:cNvPr>
          <p:cNvSpPr>
            <a:spLocks noGrp="1" noChangeArrowheads="1"/>
          </p:cNvSpPr>
          <p:nvPr>
            <p:ph type="ftr" sz="quarter" idx="4"/>
          </p:nvPr>
        </p:nvSpPr>
        <p:spPr bwMode="auto">
          <a:xfrm>
            <a:off x="0" y="9431338"/>
            <a:ext cx="2946400" cy="495300"/>
          </a:xfrm>
          <a:prstGeom prst="rect">
            <a:avLst/>
          </a:prstGeom>
          <a:noFill/>
          <a:ln>
            <a:noFill/>
          </a:ln>
          <a:effectLst/>
        </p:spPr>
        <p:txBody>
          <a:bodyPr vert="horz" wrap="square" lIns="89785" tIns="44892" rIns="89785" bIns="44892" numCol="1" anchor="b" anchorCtr="0" compatLnSpc="1">
            <a:prstTxWarp prst="textNoShape">
              <a:avLst/>
            </a:prstTxWarp>
          </a:bodyPr>
          <a:lstStyle>
            <a:lvl1pPr defTabSz="898525" eaLnBrk="1" hangingPunct="1">
              <a:defRPr sz="1200"/>
            </a:lvl1pPr>
          </a:lstStyle>
          <a:p>
            <a:pPr>
              <a:defRPr/>
            </a:pPr>
            <a:endParaRPr lang="en-US"/>
          </a:p>
        </p:txBody>
      </p:sp>
      <p:sp>
        <p:nvSpPr>
          <p:cNvPr id="4103" name="Rectangle 7">
            <a:extLst>
              <a:ext uri="{FF2B5EF4-FFF2-40B4-BE49-F238E27FC236}">
                <a16:creationId xmlns:a16="http://schemas.microsoft.com/office/drawing/2014/main" id="{B43F955F-F53D-AA48-91E9-2680BF2F1020}"/>
              </a:ext>
            </a:extLst>
          </p:cNvPr>
          <p:cNvSpPr>
            <a:spLocks noGrp="1" noChangeArrowheads="1"/>
          </p:cNvSpPr>
          <p:nvPr>
            <p:ph type="sldNum" sz="quarter" idx="5"/>
          </p:nvPr>
        </p:nvSpPr>
        <p:spPr bwMode="auto">
          <a:xfrm>
            <a:off x="3851275" y="9431338"/>
            <a:ext cx="2946400" cy="495300"/>
          </a:xfrm>
          <a:prstGeom prst="rect">
            <a:avLst/>
          </a:prstGeom>
          <a:noFill/>
          <a:ln>
            <a:noFill/>
          </a:ln>
          <a:effectLst/>
        </p:spPr>
        <p:txBody>
          <a:bodyPr vert="horz" wrap="square" lIns="89785" tIns="44892" rIns="89785" bIns="44892" numCol="1" anchor="b" anchorCtr="0" compatLnSpc="1">
            <a:prstTxWarp prst="textNoShape">
              <a:avLst/>
            </a:prstTxWarp>
          </a:bodyPr>
          <a:lstStyle>
            <a:lvl1pPr algn="r" defTabSz="898525" eaLnBrk="1" hangingPunct="1">
              <a:defRPr sz="1200" smtClean="0"/>
            </a:lvl1pPr>
          </a:lstStyle>
          <a:p>
            <a:pPr>
              <a:defRPr/>
            </a:pPr>
            <a:fld id="{5A615FC7-BC5E-9A43-82EA-A344408698F4}" type="slidenum">
              <a:rPr lang="en-US" altLang="en-US"/>
              <a:pPr>
                <a:defRPr/>
              </a:pPr>
              <a:t>‹#›</a:t>
            </a:fld>
            <a:endParaRPr lang="en-US" altLang="en-US"/>
          </a:p>
        </p:txBody>
      </p:sp>
    </p:spTree>
    <p:extLst>
      <p:ext uri="{BB962C8B-B14F-4D97-AF65-F5344CB8AC3E}">
        <p14:creationId xmlns:p14="http://schemas.microsoft.com/office/powerpoint/2010/main" val="149204352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omic Sans MS" pitchFamily="66" charset="0"/>
        <a:ea typeface="+mn-ea"/>
        <a:cs typeface="+mn-cs"/>
      </a:defRPr>
    </a:lvl1pPr>
    <a:lvl2pPr marL="457200" algn="l" rtl="0" eaLnBrk="0" fontAlgn="base" hangingPunct="0">
      <a:spcBef>
        <a:spcPct val="30000"/>
      </a:spcBef>
      <a:spcAft>
        <a:spcPct val="0"/>
      </a:spcAft>
      <a:defRPr sz="1200" kern="1200">
        <a:solidFill>
          <a:schemeClr val="tx1"/>
        </a:solidFill>
        <a:latin typeface="Comic Sans MS" pitchFamily="66" charset="0"/>
        <a:ea typeface="+mn-ea"/>
        <a:cs typeface="+mn-cs"/>
      </a:defRPr>
    </a:lvl2pPr>
    <a:lvl3pPr marL="914400" algn="l" rtl="0" eaLnBrk="0" fontAlgn="base" hangingPunct="0">
      <a:spcBef>
        <a:spcPct val="30000"/>
      </a:spcBef>
      <a:spcAft>
        <a:spcPct val="0"/>
      </a:spcAft>
      <a:defRPr sz="1200" kern="1200">
        <a:solidFill>
          <a:schemeClr val="tx1"/>
        </a:solidFill>
        <a:latin typeface="Comic Sans MS" pitchFamily="66" charset="0"/>
        <a:ea typeface="+mn-ea"/>
        <a:cs typeface="+mn-cs"/>
      </a:defRPr>
    </a:lvl3pPr>
    <a:lvl4pPr marL="1371600" algn="l" rtl="0" eaLnBrk="0" fontAlgn="base" hangingPunct="0">
      <a:spcBef>
        <a:spcPct val="30000"/>
      </a:spcBef>
      <a:spcAft>
        <a:spcPct val="0"/>
      </a:spcAft>
      <a:defRPr sz="1200" kern="1200">
        <a:solidFill>
          <a:schemeClr val="tx1"/>
        </a:solidFill>
        <a:latin typeface="Comic Sans MS" pitchFamily="66" charset="0"/>
        <a:ea typeface="+mn-ea"/>
        <a:cs typeface="+mn-cs"/>
      </a:defRPr>
    </a:lvl4pPr>
    <a:lvl5pPr marL="1828800" algn="l" rtl="0" eaLnBrk="0" fontAlgn="base" hangingPunct="0">
      <a:spcBef>
        <a:spcPct val="30000"/>
      </a:spcBef>
      <a:spcAft>
        <a:spcPct val="0"/>
      </a:spcAft>
      <a:defRPr sz="1200" kern="1200">
        <a:solidFill>
          <a:schemeClr val="tx1"/>
        </a:solidFill>
        <a:latin typeface="Comic Sans MS" pitchFamily="6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8922094-E4CD-864E-A2FC-8C4AC1AC9C44}"/>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98595A51-0BB7-4040-9E45-85CF8C6DF8EC}"/>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33F482F-4148-3D49-87BE-7147865B4CA1}"/>
              </a:ext>
            </a:extLst>
          </p:cNvPr>
          <p:cNvSpPr>
            <a:spLocks noGrp="1"/>
          </p:cNvSpPr>
          <p:nvPr>
            <p:ph type="sldNum" sz="quarter" idx="12"/>
          </p:nvPr>
        </p:nvSpPr>
        <p:spPr/>
        <p:txBody>
          <a:bodyPr/>
          <a:lstStyle>
            <a:lvl1pPr>
              <a:defRPr/>
            </a:lvl1pPr>
          </a:lstStyle>
          <a:p>
            <a:pPr>
              <a:defRPr/>
            </a:pPr>
            <a:fld id="{3323421A-4037-7D41-88C2-BD38628C73EB}" type="slidenum">
              <a:rPr lang="en-US" altLang="en-US"/>
              <a:pPr>
                <a:defRPr/>
              </a:pPr>
              <a:t>‹#›</a:t>
            </a:fld>
            <a:endParaRPr lang="en-US" altLang="en-US"/>
          </a:p>
        </p:txBody>
      </p:sp>
    </p:spTree>
    <p:extLst>
      <p:ext uri="{BB962C8B-B14F-4D97-AF65-F5344CB8AC3E}">
        <p14:creationId xmlns:p14="http://schemas.microsoft.com/office/powerpoint/2010/main" val="2996449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34F6589-0227-CD48-B610-C3A5872A5293}"/>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8B26335C-E31F-A645-B211-A4C62BAA22C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A6CD7375-C241-714E-943A-AADDFD3725F2}"/>
              </a:ext>
            </a:extLst>
          </p:cNvPr>
          <p:cNvSpPr>
            <a:spLocks noGrp="1"/>
          </p:cNvSpPr>
          <p:nvPr>
            <p:ph type="sldNum" sz="quarter" idx="12"/>
          </p:nvPr>
        </p:nvSpPr>
        <p:spPr/>
        <p:txBody>
          <a:bodyPr/>
          <a:lstStyle>
            <a:lvl1pPr>
              <a:defRPr/>
            </a:lvl1pPr>
          </a:lstStyle>
          <a:p>
            <a:pPr>
              <a:defRPr/>
            </a:pPr>
            <a:fld id="{C0B65765-3F21-CB40-AE97-C1E3E199F528}" type="slidenum">
              <a:rPr lang="en-US" altLang="en-US"/>
              <a:pPr>
                <a:defRPr/>
              </a:pPr>
              <a:t>‹#›</a:t>
            </a:fld>
            <a:endParaRPr lang="en-US" altLang="en-US"/>
          </a:p>
        </p:txBody>
      </p:sp>
    </p:spTree>
    <p:extLst>
      <p:ext uri="{BB962C8B-B14F-4D97-AF65-F5344CB8AC3E}">
        <p14:creationId xmlns:p14="http://schemas.microsoft.com/office/powerpoint/2010/main" val="2181219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A8385A2-AC63-5548-8577-22C78EA69E96}"/>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B7768F9B-BDD6-2544-BB06-CF5165D0512C}"/>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6BE6761-BD14-1A4A-833A-F9EED51DF64A}"/>
              </a:ext>
            </a:extLst>
          </p:cNvPr>
          <p:cNvSpPr>
            <a:spLocks noGrp="1"/>
          </p:cNvSpPr>
          <p:nvPr>
            <p:ph type="sldNum" sz="quarter" idx="12"/>
          </p:nvPr>
        </p:nvSpPr>
        <p:spPr/>
        <p:txBody>
          <a:bodyPr/>
          <a:lstStyle>
            <a:lvl1pPr>
              <a:defRPr/>
            </a:lvl1pPr>
          </a:lstStyle>
          <a:p>
            <a:pPr>
              <a:defRPr/>
            </a:pPr>
            <a:fld id="{C87618CD-5DAE-AE40-944D-E125A4AF68D6}" type="slidenum">
              <a:rPr lang="en-US" altLang="en-US"/>
              <a:pPr>
                <a:defRPr/>
              </a:pPr>
              <a:t>‹#›</a:t>
            </a:fld>
            <a:endParaRPr lang="en-US" altLang="en-US"/>
          </a:p>
        </p:txBody>
      </p:sp>
    </p:spTree>
    <p:extLst>
      <p:ext uri="{BB962C8B-B14F-4D97-AF65-F5344CB8AC3E}">
        <p14:creationId xmlns:p14="http://schemas.microsoft.com/office/powerpoint/2010/main" val="28780136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F1099347-1CCC-3B41-A810-5D8571148497}"/>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D7EBE902-EDDF-3A4E-BF9F-78AE01F44CE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E5FF767C-8C28-C24D-AD3A-3F67919477A4}"/>
              </a:ext>
            </a:extLst>
          </p:cNvPr>
          <p:cNvSpPr>
            <a:spLocks noGrp="1"/>
          </p:cNvSpPr>
          <p:nvPr>
            <p:ph type="sldNum" sz="quarter" idx="12"/>
          </p:nvPr>
        </p:nvSpPr>
        <p:spPr/>
        <p:txBody>
          <a:bodyPr/>
          <a:lstStyle>
            <a:lvl1pPr>
              <a:defRPr/>
            </a:lvl1pPr>
          </a:lstStyle>
          <a:p>
            <a:pPr>
              <a:defRPr/>
            </a:pPr>
            <a:fld id="{54827FE3-2DA1-1249-B9BE-68F97B44027A}" type="slidenum">
              <a:rPr lang="en-US" altLang="en-US"/>
              <a:pPr>
                <a:defRPr/>
              </a:pPr>
              <a:t>‹#›</a:t>
            </a:fld>
            <a:endParaRPr lang="en-US" altLang="en-US"/>
          </a:p>
        </p:txBody>
      </p:sp>
    </p:spTree>
    <p:extLst>
      <p:ext uri="{BB962C8B-B14F-4D97-AF65-F5344CB8AC3E}">
        <p14:creationId xmlns:p14="http://schemas.microsoft.com/office/powerpoint/2010/main" val="1392478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4B422B-B593-204E-B77C-026AF722BD96}"/>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AC319BEF-C8EE-134C-98AC-87536D7C4D4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E54D03B7-1910-CA49-ABC2-6ED896880E77}"/>
              </a:ext>
            </a:extLst>
          </p:cNvPr>
          <p:cNvSpPr>
            <a:spLocks noGrp="1"/>
          </p:cNvSpPr>
          <p:nvPr>
            <p:ph type="sldNum" sz="quarter" idx="12"/>
          </p:nvPr>
        </p:nvSpPr>
        <p:spPr/>
        <p:txBody>
          <a:bodyPr/>
          <a:lstStyle>
            <a:lvl1pPr>
              <a:defRPr/>
            </a:lvl1pPr>
          </a:lstStyle>
          <a:p>
            <a:pPr>
              <a:defRPr/>
            </a:pPr>
            <a:fld id="{2614606B-879E-7A48-8034-2C6C5F8D9702}" type="slidenum">
              <a:rPr lang="en-US" altLang="en-US"/>
              <a:pPr>
                <a:defRPr/>
              </a:pPr>
              <a:t>‹#›</a:t>
            </a:fld>
            <a:endParaRPr lang="en-US" altLang="en-US"/>
          </a:p>
        </p:txBody>
      </p:sp>
    </p:spTree>
    <p:extLst>
      <p:ext uri="{BB962C8B-B14F-4D97-AF65-F5344CB8AC3E}">
        <p14:creationId xmlns:p14="http://schemas.microsoft.com/office/powerpoint/2010/main" val="19531520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BEE273-AD9E-0E4C-B93B-2D886C4ADC0F}"/>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E9E7F201-42F9-2C4C-8725-6AB95C9D5094}"/>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362E73A3-0334-AE4C-9A9C-1A4A2C9360B4}"/>
              </a:ext>
            </a:extLst>
          </p:cNvPr>
          <p:cNvSpPr>
            <a:spLocks noGrp="1"/>
          </p:cNvSpPr>
          <p:nvPr>
            <p:ph type="sldNum" sz="quarter" idx="12"/>
          </p:nvPr>
        </p:nvSpPr>
        <p:spPr/>
        <p:txBody>
          <a:bodyPr/>
          <a:lstStyle>
            <a:lvl1pPr>
              <a:defRPr/>
            </a:lvl1pPr>
          </a:lstStyle>
          <a:p>
            <a:pPr>
              <a:defRPr/>
            </a:pPr>
            <a:fld id="{74BAE1EF-3F62-9E49-815F-BEAB5DC0703D}" type="slidenum">
              <a:rPr lang="en-US" altLang="en-US"/>
              <a:pPr>
                <a:defRPr/>
              </a:pPr>
              <a:t>‹#›</a:t>
            </a:fld>
            <a:endParaRPr lang="en-US" altLang="en-US"/>
          </a:p>
        </p:txBody>
      </p:sp>
    </p:spTree>
    <p:extLst>
      <p:ext uri="{BB962C8B-B14F-4D97-AF65-F5344CB8AC3E}">
        <p14:creationId xmlns:p14="http://schemas.microsoft.com/office/powerpoint/2010/main" val="2433080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1BD7209C-59AC-DE45-8DB4-4C4182F55499}"/>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23B60F93-04EE-9042-A5B6-C4FFE9F7408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A179CE20-B53D-CB47-837E-5A3FED4AC982}"/>
              </a:ext>
            </a:extLst>
          </p:cNvPr>
          <p:cNvSpPr>
            <a:spLocks noGrp="1"/>
          </p:cNvSpPr>
          <p:nvPr>
            <p:ph type="sldNum" sz="quarter" idx="12"/>
          </p:nvPr>
        </p:nvSpPr>
        <p:spPr/>
        <p:txBody>
          <a:bodyPr/>
          <a:lstStyle>
            <a:lvl1pPr>
              <a:defRPr/>
            </a:lvl1pPr>
          </a:lstStyle>
          <a:p>
            <a:pPr>
              <a:defRPr/>
            </a:pPr>
            <a:fld id="{DB6CC417-1604-5B49-96A7-68A9DF90505C}" type="slidenum">
              <a:rPr lang="en-US" altLang="en-US"/>
              <a:pPr>
                <a:defRPr/>
              </a:pPr>
              <a:t>‹#›</a:t>
            </a:fld>
            <a:endParaRPr lang="en-US" altLang="en-US"/>
          </a:p>
        </p:txBody>
      </p:sp>
    </p:spTree>
    <p:extLst>
      <p:ext uri="{BB962C8B-B14F-4D97-AF65-F5344CB8AC3E}">
        <p14:creationId xmlns:p14="http://schemas.microsoft.com/office/powerpoint/2010/main" val="6956703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B04C0DEA-D10E-654B-ADCA-1FB627171646}"/>
              </a:ext>
            </a:extLst>
          </p:cNvPr>
          <p:cNvSpPr>
            <a:spLocks noGrp="1"/>
          </p:cNvSpPr>
          <p:nvPr>
            <p:ph type="dt" sz="half" idx="10"/>
          </p:nvPr>
        </p:nvSpPr>
        <p:spPr/>
        <p:txBody>
          <a:bodyPr/>
          <a:lstStyle>
            <a:lvl1pPr>
              <a:defRPr/>
            </a:lvl1pPr>
          </a:lstStyle>
          <a:p>
            <a:pPr>
              <a:defRPr/>
            </a:pPr>
            <a:endParaRPr lang="en-US"/>
          </a:p>
        </p:txBody>
      </p:sp>
      <p:sp>
        <p:nvSpPr>
          <p:cNvPr id="8" name="Footer Placeholder 4">
            <a:extLst>
              <a:ext uri="{FF2B5EF4-FFF2-40B4-BE49-F238E27FC236}">
                <a16:creationId xmlns:a16="http://schemas.microsoft.com/office/drawing/2014/main" id="{C0DC9D76-554C-3043-8470-6D05EBA21C57}"/>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537FA74A-AA01-6A43-9A5B-50A7DB206987}"/>
              </a:ext>
            </a:extLst>
          </p:cNvPr>
          <p:cNvSpPr>
            <a:spLocks noGrp="1"/>
          </p:cNvSpPr>
          <p:nvPr>
            <p:ph type="sldNum" sz="quarter" idx="12"/>
          </p:nvPr>
        </p:nvSpPr>
        <p:spPr/>
        <p:txBody>
          <a:bodyPr/>
          <a:lstStyle>
            <a:lvl1pPr>
              <a:defRPr/>
            </a:lvl1pPr>
          </a:lstStyle>
          <a:p>
            <a:pPr>
              <a:defRPr/>
            </a:pPr>
            <a:fld id="{23702DDC-8BF7-F745-9FD5-F3C6573D87EA}" type="slidenum">
              <a:rPr lang="en-US" altLang="en-US"/>
              <a:pPr>
                <a:defRPr/>
              </a:pPr>
              <a:t>‹#›</a:t>
            </a:fld>
            <a:endParaRPr lang="en-US" altLang="en-US"/>
          </a:p>
        </p:txBody>
      </p:sp>
    </p:spTree>
    <p:extLst>
      <p:ext uri="{BB962C8B-B14F-4D97-AF65-F5344CB8AC3E}">
        <p14:creationId xmlns:p14="http://schemas.microsoft.com/office/powerpoint/2010/main" val="24119919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8C4A2659-6567-9649-973C-48587F3BAEF3}"/>
              </a:ext>
            </a:extLst>
          </p:cNvPr>
          <p:cNvSpPr>
            <a:spLocks noGrp="1"/>
          </p:cNvSpPr>
          <p:nvPr>
            <p:ph type="dt" sz="half" idx="10"/>
          </p:nvPr>
        </p:nvSpPr>
        <p:spPr/>
        <p:txBody>
          <a:bodyPr/>
          <a:lstStyle>
            <a:lvl1pPr>
              <a:defRPr/>
            </a:lvl1pPr>
          </a:lstStyle>
          <a:p>
            <a:pPr>
              <a:defRPr/>
            </a:pPr>
            <a:endParaRPr lang="en-US"/>
          </a:p>
        </p:txBody>
      </p:sp>
      <p:sp>
        <p:nvSpPr>
          <p:cNvPr id="4" name="Footer Placeholder 4">
            <a:extLst>
              <a:ext uri="{FF2B5EF4-FFF2-40B4-BE49-F238E27FC236}">
                <a16:creationId xmlns:a16="http://schemas.microsoft.com/office/drawing/2014/main" id="{AD85848A-6AF7-2147-90AC-3539D19614AB}"/>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5C48170D-295F-5C48-BEC5-35644ED6C1F4}"/>
              </a:ext>
            </a:extLst>
          </p:cNvPr>
          <p:cNvSpPr>
            <a:spLocks noGrp="1"/>
          </p:cNvSpPr>
          <p:nvPr>
            <p:ph type="sldNum" sz="quarter" idx="12"/>
          </p:nvPr>
        </p:nvSpPr>
        <p:spPr/>
        <p:txBody>
          <a:bodyPr/>
          <a:lstStyle>
            <a:lvl1pPr>
              <a:defRPr/>
            </a:lvl1pPr>
          </a:lstStyle>
          <a:p>
            <a:pPr>
              <a:defRPr/>
            </a:pPr>
            <a:fld id="{8FE57AF5-C0DE-E54C-AD9B-DB8B22810F23}" type="slidenum">
              <a:rPr lang="en-US" altLang="en-US"/>
              <a:pPr>
                <a:defRPr/>
              </a:pPr>
              <a:t>‹#›</a:t>
            </a:fld>
            <a:endParaRPr lang="en-US" altLang="en-US"/>
          </a:p>
        </p:txBody>
      </p:sp>
    </p:spTree>
    <p:extLst>
      <p:ext uri="{BB962C8B-B14F-4D97-AF65-F5344CB8AC3E}">
        <p14:creationId xmlns:p14="http://schemas.microsoft.com/office/powerpoint/2010/main" val="37422397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D4E64FB5-D4E2-9247-85B6-7078E1E4DFE4}"/>
              </a:ext>
            </a:extLst>
          </p:cNvPr>
          <p:cNvSpPr>
            <a:spLocks noGrp="1"/>
          </p:cNvSpPr>
          <p:nvPr>
            <p:ph type="dt" sz="half" idx="10"/>
          </p:nvPr>
        </p:nvSpPr>
        <p:spPr/>
        <p:txBody>
          <a:bodyPr/>
          <a:lstStyle>
            <a:lvl1pPr>
              <a:defRPr/>
            </a:lvl1pPr>
          </a:lstStyle>
          <a:p>
            <a:pPr>
              <a:defRPr/>
            </a:pPr>
            <a:endParaRPr lang="en-US"/>
          </a:p>
        </p:txBody>
      </p:sp>
      <p:sp>
        <p:nvSpPr>
          <p:cNvPr id="3" name="Footer Placeholder 4">
            <a:extLst>
              <a:ext uri="{FF2B5EF4-FFF2-40B4-BE49-F238E27FC236}">
                <a16:creationId xmlns:a16="http://schemas.microsoft.com/office/drawing/2014/main" id="{7B59FF72-A4CF-5446-AC5F-E6BE921FF1DA}"/>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224738CC-BCF2-6B44-828B-339BBAEB8E19}"/>
              </a:ext>
            </a:extLst>
          </p:cNvPr>
          <p:cNvSpPr>
            <a:spLocks noGrp="1"/>
          </p:cNvSpPr>
          <p:nvPr>
            <p:ph type="sldNum" sz="quarter" idx="12"/>
          </p:nvPr>
        </p:nvSpPr>
        <p:spPr/>
        <p:txBody>
          <a:bodyPr/>
          <a:lstStyle>
            <a:lvl1pPr>
              <a:defRPr/>
            </a:lvl1pPr>
          </a:lstStyle>
          <a:p>
            <a:pPr>
              <a:defRPr/>
            </a:pPr>
            <a:fld id="{3D275004-6780-2E4F-8253-E8612E18E33F}" type="slidenum">
              <a:rPr lang="en-US" altLang="en-US"/>
              <a:pPr>
                <a:defRPr/>
              </a:pPr>
              <a:t>‹#›</a:t>
            </a:fld>
            <a:endParaRPr lang="en-US" altLang="en-US"/>
          </a:p>
        </p:txBody>
      </p:sp>
    </p:spTree>
    <p:extLst>
      <p:ext uri="{BB962C8B-B14F-4D97-AF65-F5344CB8AC3E}">
        <p14:creationId xmlns:p14="http://schemas.microsoft.com/office/powerpoint/2010/main" val="18159715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2B77D85-EFF6-AA4C-B146-718EF01AC426}"/>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1318A166-2F1F-384B-8E52-7BF9E2A759D6}"/>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48517BAE-F058-5148-AA84-76359F4B89B8}"/>
              </a:ext>
            </a:extLst>
          </p:cNvPr>
          <p:cNvSpPr>
            <a:spLocks noGrp="1"/>
          </p:cNvSpPr>
          <p:nvPr>
            <p:ph type="sldNum" sz="quarter" idx="12"/>
          </p:nvPr>
        </p:nvSpPr>
        <p:spPr/>
        <p:txBody>
          <a:bodyPr/>
          <a:lstStyle>
            <a:lvl1pPr>
              <a:defRPr/>
            </a:lvl1pPr>
          </a:lstStyle>
          <a:p>
            <a:pPr>
              <a:defRPr/>
            </a:pPr>
            <a:fld id="{665BF84E-D9F8-F444-8F7C-59F6E157250B}" type="slidenum">
              <a:rPr lang="en-US" altLang="en-US"/>
              <a:pPr>
                <a:defRPr/>
              </a:pPr>
              <a:t>‹#›</a:t>
            </a:fld>
            <a:endParaRPr lang="en-US" altLang="en-US"/>
          </a:p>
        </p:txBody>
      </p:sp>
    </p:spTree>
    <p:extLst>
      <p:ext uri="{BB962C8B-B14F-4D97-AF65-F5344CB8AC3E}">
        <p14:creationId xmlns:p14="http://schemas.microsoft.com/office/powerpoint/2010/main" val="2742733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7586992-C595-0F40-825B-35FF3F3D5BD4}"/>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D1DB2C54-75AE-A743-A678-376C4AE65FC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ACA6D3E-DDD9-5E4C-A2E9-A86CAD6ED7A2}"/>
              </a:ext>
            </a:extLst>
          </p:cNvPr>
          <p:cNvSpPr>
            <a:spLocks noGrp="1"/>
          </p:cNvSpPr>
          <p:nvPr>
            <p:ph type="sldNum" sz="quarter" idx="12"/>
          </p:nvPr>
        </p:nvSpPr>
        <p:spPr/>
        <p:txBody>
          <a:bodyPr/>
          <a:lstStyle>
            <a:lvl1pPr>
              <a:defRPr/>
            </a:lvl1pPr>
          </a:lstStyle>
          <a:p>
            <a:pPr>
              <a:defRPr/>
            </a:pPr>
            <a:fld id="{C52D1E4E-BC30-894B-82D2-0E9D54893364}" type="slidenum">
              <a:rPr lang="en-US" altLang="en-US"/>
              <a:pPr>
                <a:defRPr/>
              </a:pPr>
              <a:t>‹#›</a:t>
            </a:fld>
            <a:endParaRPr lang="en-US" altLang="en-US"/>
          </a:p>
        </p:txBody>
      </p:sp>
    </p:spTree>
    <p:extLst>
      <p:ext uri="{BB962C8B-B14F-4D97-AF65-F5344CB8AC3E}">
        <p14:creationId xmlns:p14="http://schemas.microsoft.com/office/powerpoint/2010/main" val="11747551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DA03D516-9CB6-3745-890A-776D40F73473}"/>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06956E7C-6821-6542-AD95-0BEB7ACD48C9}"/>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EC251B10-13AF-A64D-8D9E-ADE01085B862}"/>
              </a:ext>
            </a:extLst>
          </p:cNvPr>
          <p:cNvSpPr>
            <a:spLocks noGrp="1"/>
          </p:cNvSpPr>
          <p:nvPr>
            <p:ph type="sldNum" sz="quarter" idx="12"/>
          </p:nvPr>
        </p:nvSpPr>
        <p:spPr/>
        <p:txBody>
          <a:bodyPr/>
          <a:lstStyle>
            <a:lvl1pPr>
              <a:defRPr/>
            </a:lvl1pPr>
          </a:lstStyle>
          <a:p>
            <a:pPr>
              <a:defRPr/>
            </a:pPr>
            <a:fld id="{DE4083C1-A538-4E44-A799-F139E4BD886E}" type="slidenum">
              <a:rPr lang="en-US" altLang="en-US"/>
              <a:pPr>
                <a:defRPr/>
              </a:pPr>
              <a:t>‹#›</a:t>
            </a:fld>
            <a:endParaRPr lang="en-US" altLang="en-US"/>
          </a:p>
        </p:txBody>
      </p:sp>
    </p:spTree>
    <p:extLst>
      <p:ext uri="{BB962C8B-B14F-4D97-AF65-F5344CB8AC3E}">
        <p14:creationId xmlns:p14="http://schemas.microsoft.com/office/powerpoint/2010/main" val="31702872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59A127-EA30-6547-B9A6-5758420AF078}"/>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DCADDBC3-52A6-FC40-BE40-39A8C7CEE1B0}"/>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9F1DC75-FFBF-5A44-9D4C-695BA18A313A}"/>
              </a:ext>
            </a:extLst>
          </p:cNvPr>
          <p:cNvSpPr>
            <a:spLocks noGrp="1"/>
          </p:cNvSpPr>
          <p:nvPr>
            <p:ph type="sldNum" sz="quarter" idx="12"/>
          </p:nvPr>
        </p:nvSpPr>
        <p:spPr/>
        <p:txBody>
          <a:bodyPr/>
          <a:lstStyle>
            <a:lvl1pPr>
              <a:defRPr/>
            </a:lvl1pPr>
          </a:lstStyle>
          <a:p>
            <a:pPr>
              <a:defRPr/>
            </a:pPr>
            <a:fld id="{4CF7F5CB-9159-4244-A308-8BE7B5692F90}" type="slidenum">
              <a:rPr lang="en-US" altLang="en-US"/>
              <a:pPr>
                <a:defRPr/>
              </a:pPr>
              <a:t>‹#›</a:t>
            </a:fld>
            <a:endParaRPr lang="en-US" altLang="en-US"/>
          </a:p>
        </p:txBody>
      </p:sp>
    </p:spTree>
    <p:extLst>
      <p:ext uri="{BB962C8B-B14F-4D97-AF65-F5344CB8AC3E}">
        <p14:creationId xmlns:p14="http://schemas.microsoft.com/office/powerpoint/2010/main" val="8384583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256F5D-9D61-5541-916C-6513314935C4}"/>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46DF5137-4674-1249-93AB-AA91EF415A9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FC46A98B-E62C-1B47-AC7D-674FC29378EA}"/>
              </a:ext>
            </a:extLst>
          </p:cNvPr>
          <p:cNvSpPr>
            <a:spLocks noGrp="1"/>
          </p:cNvSpPr>
          <p:nvPr>
            <p:ph type="sldNum" sz="quarter" idx="12"/>
          </p:nvPr>
        </p:nvSpPr>
        <p:spPr/>
        <p:txBody>
          <a:bodyPr/>
          <a:lstStyle>
            <a:lvl1pPr>
              <a:defRPr/>
            </a:lvl1pPr>
          </a:lstStyle>
          <a:p>
            <a:pPr>
              <a:defRPr/>
            </a:pPr>
            <a:fld id="{D5147C23-2CBD-0545-B66C-8EA6A3D59ADD}" type="slidenum">
              <a:rPr lang="en-US" altLang="en-US"/>
              <a:pPr>
                <a:defRPr/>
              </a:pPr>
              <a:t>‹#›</a:t>
            </a:fld>
            <a:endParaRPr lang="en-US" altLang="en-US"/>
          </a:p>
        </p:txBody>
      </p:sp>
    </p:spTree>
    <p:extLst>
      <p:ext uri="{BB962C8B-B14F-4D97-AF65-F5344CB8AC3E}">
        <p14:creationId xmlns:p14="http://schemas.microsoft.com/office/powerpoint/2010/main" val="13304521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50977283-C499-A040-9B2E-A1B6F0E4BC1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27750"/>
            <a:ext cx="914400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
            <a:extLst>
              <a:ext uri="{FF2B5EF4-FFF2-40B4-BE49-F238E27FC236}">
                <a16:creationId xmlns:a16="http://schemas.microsoft.com/office/drawing/2014/main" id="{3093D9C5-909B-C643-95DE-6AED9FDC0DB1}"/>
              </a:ext>
            </a:extLst>
          </p:cNvPr>
          <p:cNvSpPr>
            <a:spLocks noChangeArrowheads="1"/>
          </p:cNvSpPr>
          <p:nvPr/>
        </p:nvSpPr>
        <p:spPr bwMode="auto">
          <a:xfrm>
            <a:off x="0" y="153988"/>
            <a:ext cx="91440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Comic Sans MS" panose="030F0902030302020204" pitchFamily="66" charset="0"/>
              </a:defRPr>
            </a:lvl1pPr>
            <a:lvl2pPr marL="742950" indent="-285750">
              <a:defRPr sz="2000">
                <a:solidFill>
                  <a:schemeClr val="tx1"/>
                </a:solidFill>
                <a:latin typeface="Comic Sans MS" panose="030F0902030302020204" pitchFamily="66" charset="0"/>
              </a:defRPr>
            </a:lvl2pPr>
            <a:lvl3pPr marL="1143000" indent="-228600">
              <a:defRPr sz="2000">
                <a:solidFill>
                  <a:schemeClr val="tx1"/>
                </a:solidFill>
                <a:latin typeface="Comic Sans MS" panose="030F0902030302020204" pitchFamily="66" charset="0"/>
              </a:defRPr>
            </a:lvl3pPr>
            <a:lvl4pPr marL="1600200" indent="-228600">
              <a:defRPr sz="2000">
                <a:solidFill>
                  <a:schemeClr val="tx1"/>
                </a:solidFill>
                <a:latin typeface="Comic Sans MS" panose="030F0902030302020204" pitchFamily="66" charset="0"/>
              </a:defRPr>
            </a:lvl4pPr>
            <a:lvl5pPr marL="2057400" indent="-228600">
              <a:defRPr sz="2000">
                <a:solidFill>
                  <a:schemeClr val="tx1"/>
                </a:solidFill>
                <a:latin typeface="Comic Sans MS" panose="030F0902030302020204" pitchFamily="66" charset="0"/>
              </a:defRPr>
            </a:lvl5pPr>
            <a:lvl6pPr marL="2514600" indent="-228600" eaLnBrk="0" fontAlgn="base" hangingPunct="0">
              <a:spcBef>
                <a:spcPct val="0"/>
              </a:spcBef>
              <a:spcAft>
                <a:spcPct val="0"/>
              </a:spcAft>
              <a:defRPr sz="2000">
                <a:solidFill>
                  <a:schemeClr val="tx1"/>
                </a:solidFill>
                <a:latin typeface="Comic Sans MS" panose="030F0902030302020204" pitchFamily="66" charset="0"/>
              </a:defRPr>
            </a:lvl6pPr>
            <a:lvl7pPr marL="2971800" indent="-228600" eaLnBrk="0" fontAlgn="base" hangingPunct="0">
              <a:spcBef>
                <a:spcPct val="0"/>
              </a:spcBef>
              <a:spcAft>
                <a:spcPct val="0"/>
              </a:spcAft>
              <a:defRPr sz="2000">
                <a:solidFill>
                  <a:schemeClr val="tx1"/>
                </a:solidFill>
                <a:latin typeface="Comic Sans MS" panose="030F0902030302020204" pitchFamily="66" charset="0"/>
              </a:defRPr>
            </a:lvl7pPr>
            <a:lvl8pPr marL="3429000" indent="-228600" eaLnBrk="0" fontAlgn="base" hangingPunct="0">
              <a:spcBef>
                <a:spcPct val="0"/>
              </a:spcBef>
              <a:spcAft>
                <a:spcPct val="0"/>
              </a:spcAft>
              <a:defRPr sz="2000">
                <a:solidFill>
                  <a:schemeClr val="tx1"/>
                </a:solidFill>
                <a:latin typeface="Comic Sans MS" panose="030F0902030302020204" pitchFamily="66" charset="0"/>
              </a:defRPr>
            </a:lvl8pPr>
            <a:lvl9pPr marL="3886200" indent="-228600" eaLnBrk="0" fontAlgn="base" hangingPunct="0">
              <a:spcBef>
                <a:spcPct val="0"/>
              </a:spcBef>
              <a:spcAft>
                <a:spcPct val="0"/>
              </a:spcAft>
              <a:defRPr sz="2000">
                <a:solidFill>
                  <a:schemeClr val="tx1"/>
                </a:solidFill>
                <a:latin typeface="Comic Sans MS" panose="030F0902030302020204" pitchFamily="66" charset="0"/>
              </a:defRPr>
            </a:lvl9pPr>
          </a:lstStyle>
          <a:p>
            <a:pPr algn="ctr" eaLnBrk="1" hangingPunct="1"/>
            <a:r>
              <a:rPr lang="en-US" altLang="en-US" sz="6600"/>
              <a:t>SUBJECT NAME</a:t>
            </a:r>
            <a:endParaRPr lang="en-IN" altLang="en-US" sz="6600"/>
          </a:p>
        </p:txBody>
      </p:sp>
      <p:sp>
        <p:nvSpPr>
          <p:cNvPr id="4" name="Title 1">
            <a:extLst>
              <a:ext uri="{FF2B5EF4-FFF2-40B4-BE49-F238E27FC236}">
                <a16:creationId xmlns:a16="http://schemas.microsoft.com/office/drawing/2014/main" id="{6BA74C14-050B-FF46-9E82-693A81E51A30}"/>
              </a:ext>
            </a:extLst>
          </p:cNvPr>
          <p:cNvSpPr txBox="1">
            <a:spLocks/>
          </p:cNvSpPr>
          <p:nvPr/>
        </p:nvSpPr>
        <p:spPr>
          <a:xfrm>
            <a:off x="644525" y="1600200"/>
            <a:ext cx="7688263" cy="649288"/>
          </a:xfrm>
          <a:prstGeom prst="rect">
            <a:avLst/>
          </a:prstGeom>
        </p:spPr>
        <p:txBody>
          <a:bodyPr/>
          <a:lstStyle>
            <a:lvl1pPr algn="ctr" defTabSz="853410" rtl="0" eaLnBrk="1" latinLnBrk="0" hangingPunct="1">
              <a:lnSpc>
                <a:spcPct val="90000"/>
              </a:lnSpc>
              <a:spcBef>
                <a:spcPct val="0"/>
              </a:spcBef>
              <a:buNone/>
              <a:defRPr sz="4107" kern="1200">
                <a:solidFill>
                  <a:schemeClr val="tx1"/>
                </a:solidFill>
                <a:latin typeface="+mj-lt"/>
                <a:ea typeface="+mj-ea"/>
                <a:cs typeface="+mj-cs"/>
              </a:defRPr>
            </a:lvl1pPr>
          </a:lstStyle>
          <a:p>
            <a:pPr fontAlgn="auto">
              <a:spcAft>
                <a:spcPts val="0"/>
              </a:spcAft>
              <a:defRPr/>
            </a:pPr>
            <a:r>
              <a:rPr lang="en-US" sz="3080" b="1" dirty="0"/>
              <a:t>Topic</a:t>
            </a:r>
            <a:endParaRPr lang="en-IN" sz="3080" b="1" dirty="0"/>
          </a:p>
        </p:txBody>
      </p:sp>
      <p:sp>
        <p:nvSpPr>
          <p:cNvPr id="5" name="Title 1">
            <a:extLst>
              <a:ext uri="{FF2B5EF4-FFF2-40B4-BE49-F238E27FC236}">
                <a16:creationId xmlns:a16="http://schemas.microsoft.com/office/drawing/2014/main" id="{5BFABC05-CD18-F940-8F06-45B50497A882}"/>
              </a:ext>
            </a:extLst>
          </p:cNvPr>
          <p:cNvSpPr txBox="1">
            <a:spLocks/>
          </p:cNvSpPr>
          <p:nvPr/>
        </p:nvSpPr>
        <p:spPr>
          <a:xfrm>
            <a:off x="612775" y="2246313"/>
            <a:ext cx="7689850" cy="649287"/>
          </a:xfrm>
          <a:prstGeom prst="rect">
            <a:avLst/>
          </a:prstGeom>
        </p:spPr>
        <p:txBody>
          <a:bodyPr/>
          <a:lstStyle>
            <a:lvl1pPr algn="ctr" defTabSz="853410" rtl="0" eaLnBrk="1" latinLnBrk="0" hangingPunct="1">
              <a:lnSpc>
                <a:spcPct val="90000"/>
              </a:lnSpc>
              <a:spcBef>
                <a:spcPct val="0"/>
              </a:spcBef>
              <a:buNone/>
              <a:defRPr sz="4107" kern="1200">
                <a:solidFill>
                  <a:schemeClr val="tx1"/>
                </a:solidFill>
                <a:latin typeface="+mj-lt"/>
                <a:ea typeface="+mj-ea"/>
                <a:cs typeface="+mj-cs"/>
              </a:defRPr>
            </a:lvl1pPr>
          </a:lstStyle>
          <a:p>
            <a:pPr fontAlgn="auto">
              <a:spcAft>
                <a:spcPts val="0"/>
              </a:spcAft>
              <a:defRPr/>
            </a:pPr>
            <a:r>
              <a:rPr lang="en-US" sz="3080" b="1" dirty="0"/>
              <a:t>(Unit No)</a:t>
            </a:r>
          </a:p>
          <a:p>
            <a:pPr fontAlgn="auto">
              <a:spcAft>
                <a:spcPts val="0"/>
              </a:spcAft>
              <a:defRPr/>
            </a:pPr>
            <a:r>
              <a:rPr lang="en-US" sz="3080" b="1" dirty="0"/>
              <a:t>(Related CO’s, PO’s &amp; PSO’s)</a:t>
            </a:r>
            <a:endParaRPr lang="en-IN" sz="3080" b="1" dirty="0"/>
          </a:p>
        </p:txBody>
      </p:sp>
      <p:sp>
        <p:nvSpPr>
          <p:cNvPr id="6" name="Title 1">
            <a:extLst>
              <a:ext uri="{FF2B5EF4-FFF2-40B4-BE49-F238E27FC236}">
                <a16:creationId xmlns:a16="http://schemas.microsoft.com/office/drawing/2014/main" id="{31FB5E58-CD07-C84A-B83F-E2FD0DFC3CE0}"/>
              </a:ext>
            </a:extLst>
          </p:cNvPr>
          <p:cNvSpPr txBox="1">
            <a:spLocks/>
          </p:cNvSpPr>
          <p:nvPr/>
        </p:nvSpPr>
        <p:spPr>
          <a:xfrm>
            <a:off x="612775" y="3762375"/>
            <a:ext cx="7689850" cy="649288"/>
          </a:xfrm>
          <a:prstGeom prst="rect">
            <a:avLst/>
          </a:prstGeom>
        </p:spPr>
        <p:txBody>
          <a:bodyPr/>
          <a:lstStyle>
            <a:lvl1pPr algn="ctr" defTabSz="853410" rtl="0" eaLnBrk="1" latinLnBrk="0" hangingPunct="1">
              <a:lnSpc>
                <a:spcPct val="90000"/>
              </a:lnSpc>
              <a:spcBef>
                <a:spcPct val="0"/>
              </a:spcBef>
              <a:buNone/>
              <a:defRPr sz="4107" kern="1200">
                <a:solidFill>
                  <a:schemeClr val="tx1"/>
                </a:solidFill>
                <a:latin typeface="+mj-lt"/>
                <a:ea typeface="+mj-ea"/>
                <a:cs typeface="+mj-cs"/>
              </a:defRPr>
            </a:lvl1pPr>
          </a:lstStyle>
          <a:p>
            <a:pPr fontAlgn="auto">
              <a:spcAft>
                <a:spcPts val="0"/>
              </a:spcAft>
              <a:defRPr/>
            </a:pPr>
            <a:r>
              <a:rPr lang="en-US" sz="3080" b="1" dirty="0"/>
              <a:t>Faculty Name</a:t>
            </a:r>
          </a:p>
          <a:p>
            <a:pPr fontAlgn="auto">
              <a:spcAft>
                <a:spcPts val="0"/>
              </a:spcAft>
              <a:defRPr/>
            </a:pPr>
            <a:r>
              <a:rPr lang="en-US" sz="2700" dirty="0"/>
              <a:t>Designation</a:t>
            </a:r>
          </a:p>
          <a:p>
            <a:pPr fontAlgn="auto">
              <a:spcAft>
                <a:spcPts val="0"/>
              </a:spcAft>
              <a:defRPr/>
            </a:pPr>
            <a:r>
              <a:rPr lang="en-US" sz="2700" dirty="0"/>
              <a:t>Department Name</a:t>
            </a:r>
            <a:endParaRPr lang="en-IN" sz="2700" dirty="0"/>
          </a:p>
        </p:txBody>
      </p:sp>
    </p:spTree>
    <p:extLst>
      <p:ext uri="{BB962C8B-B14F-4D97-AF65-F5344CB8AC3E}">
        <p14:creationId xmlns:p14="http://schemas.microsoft.com/office/powerpoint/2010/main" val="28890315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4155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GB"/>
              <a:t>Click to edit Master title style</a:t>
            </a:r>
            <a:endParaRPr lang="en-US"/>
          </a:p>
        </p:txBody>
      </p:sp>
      <p:sp>
        <p:nvSpPr>
          <p:cNvPr id="3" name="Content Placeholder 2"/>
          <p:cNvSpPr>
            <a:spLocks noGrp="1"/>
          </p:cNvSpPr>
          <p:nvPr>
            <p:ph idx="1"/>
          </p:nvPr>
        </p:nvSpPr>
        <p:spPr>
          <a:xfrm>
            <a:off x="457200" y="1600203"/>
            <a:ext cx="8229600" cy="4525963"/>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E7C0D14-47CF-1C40-AF48-0ED452FD530F}"/>
              </a:ext>
            </a:extLst>
          </p:cNvPr>
          <p:cNvSpPr>
            <a:spLocks noGrp="1"/>
          </p:cNvSpPr>
          <p:nvPr>
            <p:ph type="dt" sz="half" idx="10"/>
          </p:nvPr>
        </p:nvSpPr>
        <p:spPr>
          <a:xfrm>
            <a:off x="457200" y="6356350"/>
            <a:ext cx="2133600" cy="365125"/>
          </a:xfrm>
          <a:prstGeom prst="rect">
            <a:avLst/>
          </a:prstGeom>
        </p:spPr>
        <p:txBody>
          <a:bodyPr/>
          <a:lstStyle>
            <a:lvl1pPr eaLnBrk="1" hangingPunct="1">
              <a:defRPr/>
            </a:lvl1pPr>
          </a:lstStyle>
          <a:p>
            <a:pPr>
              <a:defRPr/>
            </a:pPr>
            <a:endParaRPr lang="en-US" altLang="zh-CN"/>
          </a:p>
        </p:txBody>
      </p:sp>
      <p:sp>
        <p:nvSpPr>
          <p:cNvPr id="5" name="Footer Placeholder 4">
            <a:extLst>
              <a:ext uri="{FF2B5EF4-FFF2-40B4-BE49-F238E27FC236}">
                <a16:creationId xmlns:a16="http://schemas.microsoft.com/office/drawing/2014/main" id="{75EB9A70-9BA3-734B-BCA2-4F99990E6E76}"/>
              </a:ext>
            </a:extLst>
          </p:cNvPr>
          <p:cNvSpPr>
            <a:spLocks noGrp="1"/>
          </p:cNvSpPr>
          <p:nvPr>
            <p:ph type="ftr" sz="quarter" idx="11"/>
          </p:nvPr>
        </p:nvSpPr>
        <p:spPr>
          <a:xfrm>
            <a:off x="3124200" y="6356350"/>
            <a:ext cx="2895600" cy="365125"/>
          </a:xfrm>
          <a:prstGeom prst="rect">
            <a:avLst/>
          </a:prstGeom>
        </p:spPr>
        <p:txBody>
          <a:bodyPr/>
          <a:lstStyle>
            <a:lvl1pPr eaLnBrk="1" hangingPunct="1">
              <a:defRPr/>
            </a:lvl1pPr>
          </a:lstStyle>
          <a:p>
            <a:pPr>
              <a:defRPr/>
            </a:pPr>
            <a:endParaRPr lang="en-US" altLang="zh-CN"/>
          </a:p>
        </p:txBody>
      </p:sp>
      <p:sp>
        <p:nvSpPr>
          <p:cNvPr id="6" name="Slide Number Placeholder 5">
            <a:extLst>
              <a:ext uri="{FF2B5EF4-FFF2-40B4-BE49-F238E27FC236}">
                <a16:creationId xmlns:a16="http://schemas.microsoft.com/office/drawing/2014/main" id="{0F42537F-2461-0740-AE47-2A8757223539}"/>
              </a:ext>
            </a:extLst>
          </p:cNvPr>
          <p:cNvSpPr>
            <a:spLocks noGrp="1"/>
          </p:cNvSpPr>
          <p:nvPr>
            <p:ph type="sldNum" sz="quarter" idx="12"/>
          </p:nvPr>
        </p:nvSpPr>
        <p:spPr>
          <a:xfrm>
            <a:off x="7010400" y="6494462"/>
            <a:ext cx="2133600" cy="365125"/>
          </a:xfrm>
          <a:prstGeom prst="rect">
            <a:avLst/>
          </a:prstGeom>
        </p:spPr>
        <p:txBody>
          <a:bodyPr/>
          <a:lstStyle>
            <a:lvl1pPr algn="r" eaLnBrk="1" hangingPunct="1">
              <a:defRPr sz="1200"/>
            </a:lvl1pPr>
          </a:lstStyle>
          <a:p>
            <a:pPr>
              <a:defRPr/>
            </a:pPr>
            <a:fld id="{165922B6-AAE1-E24B-9DCA-69C320E3E55E}" type="slidenum">
              <a:rPr lang="en-US" altLang="en-US" smtClean="0"/>
              <a:pPr>
                <a:defRPr/>
              </a:pPr>
              <a:t>‹#›</a:t>
            </a:fld>
            <a:endParaRPr lang="en-US" altLang="en-US"/>
          </a:p>
        </p:txBody>
      </p:sp>
    </p:spTree>
    <p:extLst>
      <p:ext uri="{BB962C8B-B14F-4D97-AF65-F5344CB8AC3E}">
        <p14:creationId xmlns:p14="http://schemas.microsoft.com/office/powerpoint/2010/main" val="2037271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6C25631-7380-E448-AA16-8E1821A96CCF}"/>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0AABD3B5-8396-1845-9C1B-1F6D97DDF62D}"/>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EBE2FF0D-D5DE-2142-BF84-DC33723E8891}"/>
              </a:ext>
            </a:extLst>
          </p:cNvPr>
          <p:cNvSpPr>
            <a:spLocks noGrp="1"/>
          </p:cNvSpPr>
          <p:nvPr>
            <p:ph type="sldNum" sz="quarter" idx="12"/>
          </p:nvPr>
        </p:nvSpPr>
        <p:spPr/>
        <p:txBody>
          <a:bodyPr/>
          <a:lstStyle>
            <a:lvl1pPr>
              <a:defRPr/>
            </a:lvl1pPr>
          </a:lstStyle>
          <a:p>
            <a:pPr>
              <a:defRPr/>
            </a:pPr>
            <a:fld id="{7DE71AC4-7935-0342-9520-CAECF9DCD920}" type="slidenum">
              <a:rPr lang="en-US" altLang="en-US"/>
              <a:pPr>
                <a:defRPr/>
              </a:pPr>
              <a:t>‹#›</a:t>
            </a:fld>
            <a:endParaRPr lang="en-US" altLang="en-US"/>
          </a:p>
        </p:txBody>
      </p:sp>
    </p:spTree>
    <p:extLst>
      <p:ext uri="{BB962C8B-B14F-4D97-AF65-F5344CB8AC3E}">
        <p14:creationId xmlns:p14="http://schemas.microsoft.com/office/powerpoint/2010/main" val="2366013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3">
            <a:extLst>
              <a:ext uri="{FF2B5EF4-FFF2-40B4-BE49-F238E27FC236}">
                <a16:creationId xmlns:a16="http://schemas.microsoft.com/office/drawing/2014/main" id="{BC12665A-AB5A-E34C-A223-3B7355299013}"/>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6CB08EFD-718A-1D41-ACF8-EA6349A64EF0}"/>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1031171B-DF71-F14B-BCD9-D675CC0914C9}"/>
              </a:ext>
            </a:extLst>
          </p:cNvPr>
          <p:cNvSpPr>
            <a:spLocks noGrp="1"/>
          </p:cNvSpPr>
          <p:nvPr>
            <p:ph type="sldNum" sz="quarter" idx="12"/>
          </p:nvPr>
        </p:nvSpPr>
        <p:spPr/>
        <p:txBody>
          <a:bodyPr/>
          <a:lstStyle>
            <a:lvl1pPr>
              <a:defRPr/>
            </a:lvl1pPr>
          </a:lstStyle>
          <a:p>
            <a:pPr>
              <a:defRPr/>
            </a:pPr>
            <a:fld id="{C116737E-1893-2B4A-8D75-ED8DE734F167}" type="slidenum">
              <a:rPr lang="en-US" altLang="en-US"/>
              <a:pPr>
                <a:defRPr/>
              </a:pPr>
              <a:t>‹#›</a:t>
            </a:fld>
            <a:endParaRPr lang="en-US" altLang="en-US"/>
          </a:p>
        </p:txBody>
      </p:sp>
    </p:spTree>
    <p:extLst>
      <p:ext uri="{BB962C8B-B14F-4D97-AF65-F5344CB8AC3E}">
        <p14:creationId xmlns:p14="http://schemas.microsoft.com/office/powerpoint/2010/main" val="3846032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3">
            <a:extLst>
              <a:ext uri="{FF2B5EF4-FFF2-40B4-BE49-F238E27FC236}">
                <a16:creationId xmlns:a16="http://schemas.microsoft.com/office/drawing/2014/main" id="{573DDCDD-5B9A-4C4C-826F-BB9C5F2E96FB}"/>
              </a:ext>
            </a:extLst>
          </p:cNvPr>
          <p:cNvSpPr>
            <a:spLocks noGrp="1"/>
          </p:cNvSpPr>
          <p:nvPr>
            <p:ph type="dt" sz="half" idx="10"/>
          </p:nvPr>
        </p:nvSpPr>
        <p:spPr/>
        <p:txBody>
          <a:bodyPr/>
          <a:lstStyle>
            <a:lvl1pPr>
              <a:defRPr/>
            </a:lvl1pPr>
          </a:lstStyle>
          <a:p>
            <a:pPr>
              <a:defRPr/>
            </a:pPr>
            <a:endParaRPr lang="en-US"/>
          </a:p>
        </p:txBody>
      </p:sp>
      <p:sp>
        <p:nvSpPr>
          <p:cNvPr id="8" name="Footer Placeholder 4">
            <a:extLst>
              <a:ext uri="{FF2B5EF4-FFF2-40B4-BE49-F238E27FC236}">
                <a16:creationId xmlns:a16="http://schemas.microsoft.com/office/drawing/2014/main" id="{C8E36D57-B561-464E-9158-C7FE790748DB}"/>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8323F3AD-4EF3-374B-8D95-584A1577DC35}"/>
              </a:ext>
            </a:extLst>
          </p:cNvPr>
          <p:cNvSpPr>
            <a:spLocks noGrp="1"/>
          </p:cNvSpPr>
          <p:nvPr>
            <p:ph type="sldNum" sz="quarter" idx="12"/>
          </p:nvPr>
        </p:nvSpPr>
        <p:spPr/>
        <p:txBody>
          <a:bodyPr/>
          <a:lstStyle>
            <a:lvl1pPr>
              <a:defRPr/>
            </a:lvl1pPr>
          </a:lstStyle>
          <a:p>
            <a:pPr>
              <a:defRPr/>
            </a:pPr>
            <a:fld id="{AA3647EC-18B7-9F4A-8743-0D462DD069C0}" type="slidenum">
              <a:rPr lang="en-US" altLang="en-US"/>
              <a:pPr>
                <a:defRPr/>
              </a:pPr>
              <a:t>‹#›</a:t>
            </a:fld>
            <a:endParaRPr lang="en-US" altLang="en-US"/>
          </a:p>
        </p:txBody>
      </p:sp>
    </p:spTree>
    <p:extLst>
      <p:ext uri="{BB962C8B-B14F-4D97-AF65-F5344CB8AC3E}">
        <p14:creationId xmlns:p14="http://schemas.microsoft.com/office/powerpoint/2010/main" val="957209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3">
            <a:extLst>
              <a:ext uri="{FF2B5EF4-FFF2-40B4-BE49-F238E27FC236}">
                <a16:creationId xmlns:a16="http://schemas.microsoft.com/office/drawing/2014/main" id="{EB90D0B0-4088-5343-BA0D-BD9A1709FE16}"/>
              </a:ext>
            </a:extLst>
          </p:cNvPr>
          <p:cNvSpPr>
            <a:spLocks noGrp="1"/>
          </p:cNvSpPr>
          <p:nvPr>
            <p:ph type="dt" sz="half" idx="10"/>
          </p:nvPr>
        </p:nvSpPr>
        <p:spPr/>
        <p:txBody>
          <a:bodyPr/>
          <a:lstStyle>
            <a:lvl1pPr>
              <a:defRPr/>
            </a:lvl1pPr>
          </a:lstStyle>
          <a:p>
            <a:pPr>
              <a:defRPr/>
            </a:pPr>
            <a:endParaRPr lang="en-US"/>
          </a:p>
        </p:txBody>
      </p:sp>
      <p:sp>
        <p:nvSpPr>
          <p:cNvPr id="4" name="Footer Placeholder 4">
            <a:extLst>
              <a:ext uri="{FF2B5EF4-FFF2-40B4-BE49-F238E27FC236}">
                <a16:creationId xmlns:a16="http://schemas.microsoft.com/office/drawing/2014/main" id="{F131E0BA-40FA-074F-87D0-2C78F35F0359}"/>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2D9D0113-959E-3D41-9B71-E4F895371135}"/>
              </a:ext>
            </a:extLst>
          </p:cNvPr>
          <p:cNvSpPr>
            <a:spLocks noGrp="1"/>
          </p:cNvSpPr>
          <p:nvPr>
            <p:ph type="sldNum" sz="quarter" idx="12"/>
          </p:nvPr>
        </p:nvSpPr>
        <p:spPr/>
        <p:txBody>
          <a:bodyPr/>
          <a:lstStyle>
            <a:lvl1pPr>
              <a:defRPr/>
            </a:lvl1pPr>
          </a:lstStyle>
          <a:p>
            <a:pPr>
              <a:defRPr/>
            </a:pPr>
            <a:fld id="{31C99B5F-B182-3D42-9F8F-B15614B382BF}" type="slidenum">
              <a:rPr lang="en-US" altLang="en-US"/>
              <a:pPr>
                <a:defRPr/>
              </a:pPr>
              <a:t>‹#›</a:t>
            </a:fld>
            <a:endParaRPr lang="en-US" altLang="en-US"/>
          </a:p>
        </p:txBody>
      </p:sp>
    </p:spTree>
    <p:extLst>
      <p:ext uri="{BB962C8B-B14F-4D97-AF65-F5344CB8AC3E}">
        <p14:creationId xmlns:p14="http://schemas.microsoft.com/office/powerpoint/2010/main" val="727794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087FCA17-21A4-FA4B-94CC-F715C21211D5}"/>
              </a:ext>
            </a:extLst>
          </p:cNvPr>
          <p:cNvSpPr>
            <a:spLocks noGrp="1"/>
          </p:cNvSpPr>
          <p:nvPr>
            <p:ph type="dt" sz="half" idx="10"/>
          </p:nvPr>
        </p:nvSpPr>
        <p:spPr/>
        <p:txBody>
          <a:bodyPr/>
          <a:lstStyle>
            <a:lvl1pPr>
              <a:defRPr/>
            </a:lvl1pPr>
          </a:lstStyle>
          <a:p>
            <a:pPr>
              <a:defRPr/>
            </a:pPr>
            <a:endParaRPr lang="en-US"/>
          </a:p>
        </p:txBody>
      </p:sp>
      <p:sp>
        <p:nvSpPr>
          <p:cNvPr id="3" name="Footer Placeholder 4">
            <a:extLst>
              <a:ext uri="{FF2B5EF4-FFF2-40B4-BE49-F238E27FC236}">
                <a16:creationId xmlns:a16="http://schemas.microsoft.com/office/drawing/2014/main" id="{1B34DD48-12AB-1847-98AB-A0AA28F6ADC4}"/>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7C282466-EC57-AC44-A237-83DAB12077AE}"/>
              </a:ext>
            </a:extLst>
          </p:cNvPr>
          <p:cNvSpPr>
            <a:spLocks noGrp="1"/>
          </p:cNvSpPr>
          <p:nvPr>
            <p:ph type="sldNum" sz="quarter" idx="12"/>
          </p:nvPr>
        </p:nvSpPr>
        <p:spPr/>
        <p:txBody>
          <a:bodyPr/>
          <a:lstStyle>
            <a:lvl1pPr>
              <a:defRPr/>
            </a:lvl1pPr>
          </a:lstStyle>
          <a:p>
            <a:pPr>
              <a:defRPr/>
            </a:pPr>
            <a:fld id="{9A3BC816-2A40-4A42-8408-D903E271967D}" type="slidenum">
              <a:rPr lang="en-US" altLang="en-US"/>
              <a:pPr>
                <a:defRPr/>
              </a:pPr>
              <a:t>‹#›</a:t>
            </a:fld>
            <a:endParaRPr lang="en-US" altLang="en-US"/>
          </a:p>
        </p:txBody>
      </p:sp>
    </p:spTree>
    <p:extLst>
      <p:ext uri="{BB962C8B-B14F-4D97-AF65-F5344CB8AC3E}">
        <p14:creationId xmlns:p14="http://schemas.microsoft.com/office/powerpoint/2010/main" val="1271725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3">
            <a:extLst>
              <a:ext uri="{FF2B5EF4-FFF2-40B4-BE49-F238E27FC236}">
                <a16:creationId xmlns:a16="http://schemas.microsoft.com/office/drawing/2014/main" id="{D78B9C05-A664-974C-B06A-EEBC06AAA1DB}"/>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5874833E-5545-9647-B9C3-EEC71A329339}"/>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3C5EA27E-C82C-C542-A1D0-BCE6A61BB0E1}"/>
              </a:ext>
            </a:extLst>
          </p:cNvPr>
          <p:cNvSpPr>
            <a:spLocks noGrp="1"/>
          </p:cNvSpPr>
          <p:nvPr>
            <p:ph type="sldNum" sz="quarter" idx="12"/>
          </p:nvPr>
        </p:nvSpPr>
        <p:spPr/>
        <p:txBody>
          <a:bodyPr/>
          <a:lstStyle>
            <a:lvl1pPr>
              <a:defRPr/>
            </a:lvl1pPr>
          </a:lstStyle>
          <a:p>
            <a:pPr>
              <a:defRPr/>
            </a:pPr>
            <a:fld id="{C5CA8D89-2914-784B-862C-96CDDC5818FC}" type="slidenum">
              <a:rPr lang="en-US" altLang="en-US"/>
              <a:pPr>
                <a:defRPr/>
              </a:pPr>
              <a:t>‹#›</a:t>
            </a:fld>
            <a:endParaRPr lang="en-US" altLang="en-US"/>
          </a:p>
        </p:txBody>
      </p:sp>
    </p:spTree>
    <p:extLst>
      <p:ext uri="{BB962C8B-B14F-4D97-AF65-F5344CB8AC3E}">
        <p14:creationId xmlns:p14="http://schemas.microsoft.com/office/powerpoint/2010/main" val="3676425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GB" noProof="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3">
            <a:extLst>
              <a:ext uri="{FF2B5EF4-FFF2-40B4-BE49-F238E27FC236}">
                <a16:creationId xmlns:a16="http://schemas.microsoft.com/office/drawing/2014/main" id="{CCC349C0-16D0-9F40-9BC6-C8D825C4DB77}"/>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4E08E798-A9EE-E945-A7E7-A224774BCAAF}"/>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A5B3FFBE-A141-BE4C-A9AE-3B87698B3383}"/>
              </a:ext>
            </a:extLst>
          </p:cNvPr>
          <p:cNvSpPr>
            <a:spLocks noGrp="1"/>
          </p:cNvSpPr>
          <p:nvPr>
            <p:ph type="sldNum" sz="quarter" idx="12"/>
          </p:nvPr>
        </p:nvSpPr>
        <p:spPr/>
        <p:txBody>
          <a:bodyPr/>
          <a:lstStyle>
            <a:lvl1pPr>
              <a:defRPr/>
            </a:lvl1pPr>
          </a:lstStyle>
          <a:p>
            <a:pPr>
              <a:defRPr/>
            </a:pPr>
            <a:fld id="{A096DC85-FE09-434F-84FE-8AE7BB7A073D}" type="slidenum">
              <a:rPr lang="en-US" altLang="en-US"/>
              <a:pPr>
                <a:defRPr/>
              </a:pPr>
              <a:t>‹#›</a:t>
            </a:fld>
            <a:endParaRPr lang="en-US" altLang="en-US"/>
          </a:p>
        </p:txBody>
      </p:sp>
    </p:spTree>
    <p:extLst>
      <p:ext uri="{BB962C8B-B14F-4D97-AF65-F5344CB8AC3E}">
        <p14:creationId xmlns:p14="http://schemas.microsoft.com/office/powerpoint/2010/main" val="1429516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image" Target="../media/image1.jpe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8D62EC76-625D-5A4E-9EB1-703639A4AC26}"/>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endParaRPr lang="en-US" altLang="en-US"/>
          </a:p>
        </p:txBody>
      </p:sp>
      <p:sp>
        <p:nvSpPr>
          <p:cNvPr id="1027" name="Text Placeholder 2">
            <a:extLst>
              <a:ext uri="{FF2B5EF4-FFF2-40B4-BE49-F238E27FC236}">
                <a16:creationId xmlns:a16="http://schemas.microsoft.com/office/drawing/2014/main" id="{FB290F4F-C8FB-2145-8347-B177B4A1F2A5}"/>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endParaRPr lang="en-US" altLang="en-US"/>
          </a:p>
        </p:txBody>
      </p:sp>
      <p:sp>
        <p:nvSpPr>
          <p:cNvPr id="4" name="Date Placeholder 3">
            <a:extLst>
              <a:ext uri="{FF2B5EF4-FFF2-40B4-BE49-F238E27FC236}">
                <a16:creationId xmlns:a16="http://schemas.microsoft.com/office/drawing/2014/main" id="{6E0BE8CD-D54D-AA43-A72D-EF1477AD646A}"/>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hangingPunct="1">
              <a:defRPr sz="1200">
                <a:solidFill>
                  <a:schemeClr val="tx1">
                    <a:tint val="75000"/>
                  </a:schemeClr>
                </a:solidFill>
              </a:defRPr>
            </a:lvl1pPr>
          </a:lstStyle>
          <a:p>
            <a:pPr>
              <a:defRPr/>
            </a:pPr>
            <a:endParaRPr lang="en-US"/>
          </a:p>
        </p:txBody>
      </p:sp>
      <p:sp>
        <p:nvSpPr>
          <p:cNvPr id="5" name="Footer Placeholder 4">
            <a:extLst>
              <a:ext uri="{FF2B5EF4-FFF2-40B4-BE49-F238E27FC236}">
                <a16:creationId xmlns:a16="http://schemas.microsoft.com/office/drawing/2014/main" id="{4C64B8B2-B453-4C40-8D7F-5E25E690C5B8}"/>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defRPr sz="1200">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783C3E8B-0902-894B-B53E-202786AFDD1C}"/>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defRPr>
            </a:lvl1pPr>
          </a:lstStyle>
          <a:p>
            <a:pPr>
              <a:defRPr/>
            </a:pPr>
            <a:fld id="{F4B69183-83A9-AE4B-A007-46A484DCEAB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695" r:id="rId1"/>
    <p:sldLayoutId id="2147484696" r:id="rId2"/>
    <p:sldLayoutId id="2147484697" r:id="rId3"/>
    <p:sldLayoutId id="2147484698" r:id="rId4"/>
    <p:sldLayoutId id="2147484699" r:id="rId5"/>
    <p:sldLayoutId id="2147484700" r:id="rId6"/>
    <p:sldLayoutId id="2147484701" r:id="rId7"/>
    <p:sldLayoutId id="2147484702" r:id="rId8"/>
    <p:sldLayoutId id="2147484703" r:id="rId9"/>
    <p:sldLayoutId id="2147484704" r:id="rId10"/>
    <p:sldLayoutId id="2147484705" r:id="rId11"/>
  </p:sldLayoutIdLst>
  <p:hf hdr="0" ftr="0" dt="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314" name="Title Placeholder 1">
            <a:extLst>
              <a:ext uri="{FF2B5EF4-FFF2-40B4-BE49-F238E27FC236}">
                <a16:creationId xmlns:a16="http://schemas.microsoft.com/office/drawing/2014/main" id="{3A23E889-F9AE-0543-8752-E32ECF6730F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3315" name="Text Placeholder 2">
            <a:extLst>
              <a:ext uri="{FF2B5EF4-FFF2-40B4-BE49-F238E27FC236}">
                <a16:creationId xmlns:a16="http://schemas.microsoft.com/office/drawing/2014/main" id="{684E9172-9A27-964C-8088-4A61FDA09181}"/>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1F9D1C34-6037-1F49-A2CE-3116147631EE}"/>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hangingPunct="1">
              <a:defRPr sz="1200">
                <a:solidFill>
                  <a:schemeClr val="tx1">
                    <a:tint val="75000"/>
                  </a:schemeClr>
                </a:solidFill>
              </a:defRPr>
            </a:lvl1pPr>
          </a:lstStyle>
          <a:p>
            <a:pPr>
              <a:defRPr/>
            </a:pPr>
            <a:endParaRPr lang="en-US"/>
          </a:p>
        </p:txBody>
      </p:sp>
      <p:sp>
        <p:nvSpPr>
          <p:cNvPr id="5" name="Footer Placeholder 4">
            <a:extLst>
              <a:ext uri="{FF2B5EF4-FFF2-40B4-BE49-F238E27FC236}">
                <a16:creationId xmlns:a16="http://schemas.microsoft.com/office/drawing/2014/main" id="{36D899B8-DFCB-314A-9240-7F7415D638B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defRPr sz="1200">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846C406B-A0F6-7B47-AC09-D999D9AE27CC}"/>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defRPr>
            </a:lvl1pPr>
          </a:lstStyle>
          <a:p>
            <a:pPr>
              <a:defRPr/>
            </a:pPr>
            <a:fld id="{85E0C0E3-8D9E-6D4D-9C45-B8A96DCFA16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4626" name="Picture 6">
            <a:extLst>
              <a:ext uri="{FF2B5EF4-FFF2-40B4-BE49-F238E27FC236}">
                <a16:creationId xmlns:a16="http://schemas.microsoft.com/office/drawing/2014/main" id="{CC2EF0BF-434B-2545-AE50-53CAF66212D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6127750"/>
            <a:ext cx="914400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723" r:id="rId1"/>
    <p:sldLayoutId id="2147484717" r:id="rId2"/>
    <p:sldLayoutId id="2147484724" r:id="rId3"/>
  </p:sldLayoutIdLst>
  <p:hf hdr="0" ftr="0" dt="0"/>
  <p:txStyles>
    <p:titleStyle>
      <a:lvl1pPr algn="l" rtl="0" fontAlgn="base">
        <a:lnSpc>
          <a:spcPct val="90000"/>
        </a:lnSpc>
        <a:spcBef>
          <a:spcPct val="0"/>
        </a:spcBef>
        <a:spcAft>
          <a:spcPct val="0"/>
        </a:spcAft>
        <a:defRPr sz="3300" kern="1200">
          <a:solidFill>
            <a:schemeClr val="tx1"/>
          </a:solidFill>
          <a:latin typeface="+mj-lt"/>
          <a:ea typeface="+mj-ea"/>
          <a:cs typeface="+mj-cs"/>
        </a:defRPr>
      </a:lvl1pPr>
      <a:lvl2pPr algn="l" rtl="0" fontAlgn="base">
        <a:lnSpc>
          <a:spcPct val="90000"/>
        </a:lnSpc>
        <a:spcBef>
          <a:spcPct val="0"/>
        </a:spcBef>
        <a:spcAft>
          <a:spcPct val="0"/>
        </a:spcAft>
        <a:defRPr sz="3300">
          <a:solidFill>
            <a:schemeClr val="tx1"/>
          </a:solidFill>
          <a:latin typeface="Calibri Light" pitchFamily="34" charset="0"/>
        </a:defRPr>
      </a:lvl2pPr>
      <a:lvl3pPr algn="l" rtl="0" fontAlgn="base">
        <a:lnSpc>
          <a:spcPct val="90000"/>
        </a:lnSpc>
        <a:spcBef>
          <a:spcPct val="0"/>
        </a:spcBef>
        <a:spcAft>
          <a:spcPct val="0"/>
        </a:spcAft>
        <a:defRPr sz="3300">
          <a:solidFill>
            <a:schemeClr val="tx1"/>
          </a:solidFill>
          <a:latin typeface="Calibri Light" pitchFamily="34" charset="0"/>
        </a:defRPr>
      </a:lvl3pPr>
      <a:lvl4pPr algn="l" rtl="0" fontAlgn="base">
        <a:lnSpc>
          <a:spcPct val="90000"/>
        </a:lnSpc>
        <a:spcBef>
          <a:spcPct val="0"/>
        </a:spcBef>
        <a:spcAft>
          <a:spcPct val="0"/>
        </a:spcAft>
        <a:defRPr sz="3300">
          <a:solidFill>
            <a:schemeClr val="tx1"/>
          </a:solidFill>
          <a:latin typeface="Calibri Light" pitchFamily="34" charset="0"/>
        </a:defRPr>
      </a:lvl4pPr>
      <a:lvl5pPr algn="l" rtl="0" fontAlgn="base">
        <a:lnSpc>
          <a:spcPct val="90000"/>
        </a:lnSpc>
        <a:spcBef>
          <a:spcPct val="0"/>
        </a:spcBef>
        <a:spcAft>
          <a:spcPct val="0"/>
        </a:spcAft>
        <a:defRPr sz="3300">
          <a:solidFill>
            <a:schemeClr val="tx1"/>
          </a:solidFill>
          <a:latin typeface="Calibri Light" pitchFamily="34" charset="0"/>
        </a:defRPr>
      </a:lvl5pPr>
      <a:lvl6pPr marL="342901" algn="l" rtl="0" eaLnBrk="1" fontAlgn="base" hangingPunct="1">
        <a:lnSpc>
          <a:spcPct val="90000"/>
        </a:lnSpc>
        <a:spcBef>
          <a:spcPct val="0"/>
        </a:spcBef>
        <a:spcAft>
          <a:spcPct val="0"/>
        </a:spcAft>
        <a:defRPr sz="3300">
          <a:solidFill>
            <a:schemeClr val="tx1"/>
          </a:solidFill>
          <a:latin typeface="Calibri Light" pitchFamily="34" charset="0"/>
        </a:defRPr>
      </a:lvl6pPr>
      <a:lvl7pPr marL="685802" algn="l" rtl="0" eaLnBrk="1" fontAlgn="base" hangingPunct="1">
        <a:lnSpc>
          <a:spcPct val="90000"/>
        </a:lnSpc>
        <a:spcBef>
          <a:spcPct val="0"/>
        </a:spcBef>
        <a:spcAft>
          <a:spcPct val="0"/>
        </a:spcAft>
        <a:defRPr sz="3300">
          <a:solidFill>
            <a:schemeClr val="tx1"/>
          </a:solidFill>
          <a:latin typeface="Calibri Light" pitchFamily="34" charset="0"/>
        </a:defRPr>
      </a:lvl7pPr>
      <a:lvl8pPr marL="1028703" algn="l" rtl="0" eaLnBrk="1" fontAlgn="base" hangingPunct="1">
        <a:lnSpc>
          <a:spcPct val="90000"/>
        </a:lnSpc>
        <a:spcBef>
          <a:spcPct val="0"/>
        </a:spcBef>
        <a:spcAft>
          <a:spcPct val="0"/>
        </a:spcAft>
        <a:defRPr sz="3300">
          <a:solidFill>
            <a:schemeClr val="tx1"/>
          </a:solidFill>
          <a:latin typeface="Calibri Light" pitchFamily="34" charset="0"/>
        </a:defRPr>
      </a:lvl8pPr>
      <a:lvl9pPr marL="1371605" algn="l" rtl="0" eaLnBrk="1" fontAlgn="base" hangingPunct="1">
        <a:lnSpc>
          <a:spcPct val="90000"/>
        </a:lnSpc>
        <a:spcBef>
          <a:spcPct val="0"/>
        </a:spcBef>
        <a:spcAft>
          <a:spcPct val="0"/>
        </a:spcAft>
        <a:defRPr sz="3300">
          <a:solidFill>
            <a:schemeClr val="tx1"/>
          </a:solidFill>
          <a:latin typeface="Calibri Light" pitchFamily="34" charset="0"/>
        </a:defRPr>
      </a:lvl9pPr>
    </p:titleStyle>
    <p:bodyStyle>
      <a:lvl1pPr marL="171450" indent="-171450" algn="l" rtl="0" fontAlgn="base">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rtl="0" fontAlgn="base">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rtl="0" fontAlgn="base">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rtl="0" fontAlgn="base">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fontAlgn="base">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5pPr>
      <a:lvl6pPr marL="1885956" indent="-171451" algn="l" defTabSz="68580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7" indent="-171451" algn="l" defTabSz="68580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8" indent="-171451" algn="l" defTabSz="68580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9" indent="-171451" algn="l" defTabSz="68580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2" rtl="0" eaLnBrk="1" latinLnBrk="0" hangingPunct="1">
        <a:defRPr sz="1350" kern="1200">
          <a:solidFill>
            <a:schemeClr val="tx1"/>
          </a:solidFill>
          <a:latin typeface="+mn-lt"/>
          <a:ea typeface="+mn-ea"/>
          <a:cs typeface="+mn-cs"/>
        </a:defRPr>
      </a:lvl1pPr>
      <a:lvl2pPr marL="342901" algn="l" defTabSz="685802" rtl="0" eaLnBrk="1" latinLnBrk="0" hangingPunct="1">
        <a:defRPr sz="1350" kern="1200">
          <a:solidFill>
            <a:schemeClr val="tx1"/>
          </a:solidFill>
          <a:latin typeface="+mn-lt"/>
          <a:ea typeface="+mn-ea"/>
          <a:cs typeface="+mn-cs"/>
        </a:defRPr>
      </a:lvl2pPr>
      <a:lvl3pPr marL="685802" algn="l" defTabSz="685802" rtl="0" eaLnBrk="1" latinLnBrk="0" hangingPunct="1">
        <a:defRPr sz="1350" kern="1200">
          <a:solidFill>
            <a:schemeClr val="tx1"/>
          </a:solidFill>
          <a:latin typeface="+mn-lt"/>
          <a:ea typeface="+mn-ea"/>
          <a:cs typeface="+mn-cs"/>
        </a:defRPr>
      </a:lvl3pPr>
      <a:lvl4pPr marL="1028703" algn="l" defTabSz="685802" rtl="0" eaLnBrk="1" latinLnBrk="0" hangingPunct="1">
        <a:defRPr sz="1350" kern="1200">
          <a:solidFill>
            <a:schemeClr val="tx1"/>
          </a:solidFill>
          <a:latin typeface="+mn-lt"/>
          <a:ea typeface="+mn-ea"/>
          <a:cs typeface="+mn-cs"/>
        </a:defRPr>
      </a:lvl4pPr>
      <a:lvl5pPr marL="1371605" algn="l" defTabSz="685802" rtl="0" eaLnBrk="1" latinLnBrk="0" hangingPunct="1">
        <a:defRPr sz="1350" kern="1200">
          <a:solidFill>
            <a:schemeClr val="tx1"/>
          </a:solidFill>
          <a:latin typeface="+mn-lt"/>
          <a:ea typeface="+mn-ea"/>
          <a:cs typeface="+mn-cs"/>
        </a:defRPr>
      </a:lvl5pPr>
      <a:lvl6pPr marL="1714505" algn="l" defTabSz="685802" rtl="0" eaLnBrk="1" latinLnBrk="0" hangingPunct="1">
        <a:defRPr sz="1350" kern="1200">
          <a:solidFill>
            <a:schemeClr val="tx1"/>
          </a:solidFill>
          <a:latin typeface="+mn-lt"/>
          <a:ea typeface="+mn-ea"/>
          <a:cs typeface="+mn-cs"/>
        </a:defRPr>
      </a:lvl6pPr>
      <a:lvl7pPr marL="2057407" algn="l" defTabSz="685802" rtl="0" eaLnBrk="1" latinLnBrk="0" hangingPunct="1">
        <a:defRPr sz="1350" kern="1200">
          <a:solidFill>
            <a:schemeClr val="tx1"/>
          </a:solidFill>
          <a:latin typeface="+mn-lt"/>
          <a:ea typeface="+mn-ea"/>
          <a:cs typeface="+mn-cs"/>
        </a:defRPr>
      </a:lvl7pPr>
      <a:lvl8pPr marL="2400308" algn="l" defTabSz="685802" rtl="0" eaLnBrk="1" latinLnBrk="0" hangingPunct="1">
        <a:defRPr sz="1350" kern="1200">
          <a:solidFill>
            <a:schemeClr val="tx1"/>
          </a:solidFill>
          <a:latin typeface="+mn-lt"/>
          <a:ea typeface="+mn-ea"/>
          <a:cs typeface="+mn-cs"/>
        </a:defRPr>
      </a:lvl8pPr>
      <a:lvl9pPr marL="2743209" algn="l" defTabSz="685802"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5.xml"/><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5.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Title 1"/>
          <p:cNvSpPr>
            <a:spLocks noGrp="1"/>
          </p:cNvSpPr>
          <p:nvPr>
            <p:ph type="title"/>
          </p:nvPr>
        </p:nvSpPr>
        <p:spPr>
          <a:xfrm>
            <a:off x="471485" y="1425961"/>
            <a:ext cx="8443915" cy="834629"/>
          </a:xfrm>
        </p:spPr>
        <p:txBody>
          <a:bodyPr/>
          <a:lstStyle/>
          <a:p>
            <a:pPr algn="ctr"/>
            <a:br>
              <a:rPr lang="en-US" sz="2200" dirty="0">
                <a:latin typeface="Times New Roman" panose="02020603050405020304" pitchFamily="18" charset="0"/>
                <a:cs typeface="Times New Roman" panose="02020603050405020304" pitchFamily="18" charset="0"/>
              </a:rPr>
            </a:br>
            <a:r>
              <a:rPr lang="en-US" sz="2600" dirty="0">
                <a:latin typeface="Times New Roman" panose="02020603050405020304" pitchFamily="18" charset="0"/>
                <a:cs typeface="Times New Roman" panose="02020603050405020304" pitchFamily="18" charset="0"/>
              </a:rPr>
              <a:t> Department of Electronics and Communication Engineering</a:t>
            </a:r>
          </a:p>
        </p:txBody>
      </p:sp>
      <p:pic>
        <p:nvPicPr>
          <p:cNvPr id="2097153" name="Picture 9"/>
          <p:cNvPicPr>
            <a:picLocks noChangeAspect="1" noChangeArrowheads="1"/>
          </p:cNvPicPr>
          <p:nvPr/>
        </p:nvPicPr>
        <p:blipFill>
          <a:blip r:embed="rId2"/>
          <a:srcRect/>
          <a:stretch>
            <a:fillRect/>
          </a:stretch>
        </p:blipFill>
        <p:spPr bwMode="auto">
          <a:xfrm>
            <a:off x="3695098" y="2249605"/>
            <a:ext cx="1605321" cy="1454400"/>
          </a:xfrm>
          <a:prstGeom prst="rect">
            <a:avLst/>
          </a:prstGeom>
          <a:noFill/>
          <a:ln w="9525">
            <a:noFill/>
            <a:miter lim="800000"/>
            <a:headEnd/>
            <a:tailEnd/>
          </a:ln>
          <a:effectLst/>
        </p:spPr>
      </p:pic>
      <p:sp>
        <p:nvSpPr>
          <p:cNvPr id="9" name="TextBox 8"/>
          <p:cNvSpPr txBox="1"/>
          <p:nvPr/>
        </p:nvSpPr>
        <p:spPr>
          <a:xfrm>
            <a:off x="1152226" y="374829"/>
            <a:ext cx="7082432" cy="830997"/>
          </a:xfrm>
          <a:prstGeom prst="rect">
            <a:avLst/>
          </a:prstGeom>
          <a:noFill/>
        </p:spPr>
        <p:txBody>
          <a:bodyPr wrap="square" rtlCol="0">
            <a:spAutoFit/>
          </a:bodyPr>
          <a:lstStyle/>
          <a:p>
            <a:pPr algn="ctr"/>
            <a:r>
              <a:rPr lang="en-US" sz="2400" b="1" dirty="0">
                <a:solidFill>
                  <a:srgbClr val="0070C0"/>
                </a:solidFill>
                <a:latin typeface="Times New Roman" panose="02020603050405020304" pitchFamily="18" charset="0"/>
                <a:cs typeface="Times New Roman" panose="02020603050405020304" pitchFamily="18" charset="0"/>
              </a:rPr>
              <a:t>Smart Road Safety: An AI-Powered Approach for Real-Time Accident Risk Prediction</a:t>
            </a:r>
            <a:endParaRPr lang="en-IN" sz="2400" dirty="0">
              <a:solidFill>
                <a:srgbClr val="0070C0"/>
              </a:solidFill>
            </a:endParaRPr>
          </a:p>
        </p:txBody>
      </p:sp>
      <p:sp>
        <p:nvSpPr>
          <p:cNvPr id="2" name="TextBox 1">
            <a:extLst>
              <a:ext uri="{FF2B5EF4-FFF2-40B4-BE49-F238E27FC236}">
                <a16:creationId xmlns:a16="http://schemas.microsoft.com/office/drawing/2014/main" id="{BB10A52B-9476-C09F-21CB-BAFA732AFB6F}"/>
              </a:ext>
            </a:extLst>
          </p:cNvPr>
          <p:cNvSpPr txBox="1"/>
          <p:nvPr/>
        </p:nvSpPr>
        <p:spPr>
          <a:xfrm>
            <a:off x="206829" y="3924140"/>
            <a:ext cx="3816424" cy="873572"/>
          </a:xfrm>
          <a:prstGeom prst="rect">
            <a:avLst/>
          </a:prstGeom>
          <a:noFill/>
        </p:spPr>
        <p:txBody>
          <a:bodyPr wrap="square" rtlCol="0">
            <a:spAutoFit/>
          </a:bodyPr>
          <a:lstStyle/>
          <a:p>
            <a:pPr algn="ctr">
              <a:lnSpc>
                <a:spcPct val="150000"/>
              </a:lnSpc>
            </a:pPr>
            <a:r>
              <a:rPr lang="en-GB" sz="1800" b="1" dirty="0">
                <a:latin typeface="Times New Roman" panose="02020603050405020304" pitchFamily="18" charset="0"/>
                <a:cs typeface="Times New Roman" panose="02020603050405020304" pitchFamily="18" charset="0"/>
              </a:rPr>
              <a:t>Name of the Guide</a:t>
            </a:r>
          </a:p>
          <a:p>
            <a:pPr algn="ctr">
              <a:lnSpc>
                <a:spcPct val="150000"/>
              </a:lnSpc>
            </a:pPr>
            <a:r>
              <a:rPr lang="en-GB" sz="1800" dirty="0">
                <a:latin typeface="Times New Roman" panose="02020603050405020304" pitchFamily="18" charset="0"/>
                <a:cs typeface="Times New Roman" panose="02020603050405020304" pitchFamily="18" charset="0"/>
              </a:rPr>
              <a:t>Mrs. G. Durga Bhavani </a:t>
            </a:r>
          </a:p>
        </p:txBody>
      </p:sp>
      <p:sp>
        <p:nvSpPr>
          <p:cNvPr id="11" name="TextBox 10">
            <a:extLst>
              <a:ext uri="{FF2B5EF4-FFF2-40B4-BE49-F238E27FC236}">
                <a16:creationId xmlns:a16="http://schemas.microsoft.com/office/drawing/2014/main" id="{A775B536-E458-2E8D-AF93-4B9554241E28}"/>
              </a:ext>
            </a:extLst>
          </p:cNvPr>
          <p:cNvSpPr txBox="1"/>
          <p:nvPr/>
        </p:nvSpPr>
        <p:spPr>
          <a:xfrm>
            <a:off x="4876800" y="3908589"/>
            <a:ext cx="4038600" cy="3812839"/>
          </a:xfrm>
          <a:prstGeom prst="rect">
            <a:avLst/>
          </a:prstGeom>
          <a:noFill/>
        </p:spPr>
        <p:txBody>
          <a:bodyPr wrap="square">
            <a:spAutoFit/>
          </a:bodyPr>
          <a:lstStyle/>
          <a:p>
            <a:pPr>
              <a:lnSpc>
                <a:spcPct val="150000"/>
              </a:lnSpc>
            </a:pPr>
            <a:r>
              <a:rPr lang="en-GB" sz="1800" b="1" dirty="0">
                <a:latin typeface="Times New Roman" panose="02020603050405020304" pitchFamily="18" charset="0"/>
                <a:cs typeface="Times New Roman" panose="02020603050405020304" pitchFamily="18" charset="0"/>
              </a:rPr>
              <a:t>Students Name and Roll Numbers</a:t>
            </a:r>
          </a:p>
          <a:p>
            <a:pPr>
              <a:lnSpc>
                <a:spcPct val="100000"/>
              </a:lnSpc>
            </a:pPr>
            <a:r>
              <a:rPr lang="en-GB" sz="1800" dirty="0">
                <a:latin typeface="Times New Roman" panose="02020603050405020304" pitchFamily="18" charset="0"/>
                <a:cs typeface="Times New Roman" panose="02020603050405020304" pitchFamily="18" charset="0"/>
              </a:rPr>
              <a:t>1.</a:t>
            </a:r>
            <a:r>
              <a:rPr lang="en-US" sz="1800" dirty="0">
                <a:solidFill>
                  <a:schemeClr val="dk1"/>
                </a:solidFill>
                <a:latin typeface="Cambria" panose="02040503050406030204"/>
                <a:ea typeface="Cambria" panose="02040503050406030204"/>
                <a:cs typeface="Times New Roman" panose="02020603050405020304" pitchFamily="18" charset="0"/>
              </a:rPr>
              <a:t> K.Risheeka </a:t>
            </a:r>
            <a:r>
              <a:rPr lang="en-US" sz="1800" b="0" u="none" strike="noStrike" dirty="0">
                <a:solidFill>
                  <a:schemeClr val="dk1"/>
                </a:solidFill>
                <a:uFillTx/>
                <a:latin typeface="Cambria" panose="02040503050406030204"/>
                <a:ea typeface="Cambria" panose="02040503050406030204"/>
              </a:rPr>
              <a:t>- 218T1A0475</a:t>
            </a:r>
          </a:p>
          <a:p>
            <a:r>
              <a:rPr lang="en-US" sz="1800" b="0" u="none" strike="noStrike" dirty="0">
                <a:solidFill>
                  <a:schemeClr val="dk1"/>
                </a:solidFill>
                <a:uFillTx/>
                <a:latin typeface="Cambria" panose="02040503050406030204"/>
                <a:ea typeface="Cambria" panose="02040503050406030204"/>
              </a:rPr>
              <a:t>2. K.Yaswanth - 218T1A0469</a:t>
            </a:r>
          </a:p>
          <a:p>
            <a:r>
              <a:rPr lang="en-US" sz="1800" dirty="0">
                <a:solidFill>
                  <a:schemeClr val="dk1"/>
                </a:solidFill>
                <a:latin typeface="Cambria" panose="02040503050406030204"/>
                <a:ea typeface="Cambria" panose="02040503050406030204"/>
              </a:rPr>
              <a:t>3. L</a:t>
            </a:r>
            <a:r>
              <a:rPr lang="en-US" sz="1800" b="0" u="none" strike="noStrike" dirty="0">
                <a:solidFill>
                  <a:schemeClr val="dk1"/>
                </a:solidFill>
                <a:uFillTx/>
                <a:latin typeface="Cambria" panose="02040503050406030204"/>
                <a:ea typeface="Cambria" panose="02040503050406030204"/>
              </a:rPr>
              <a:t>.</a:t>
            </a:r>
            <a:r>
              <a:rPr lang="en-US" sz="1800" dirty="0">
                <a:solidFill>
                  <a:schemeClr val="dk1"/>
                </a:solidFill>
                <a:latin typeface="Cambria" panose="02040503050406030204"/>
                <a:ea typeface="Cambria" panose="02040503050406030204"/>
              </a:rPr>
              <a:t>Bhavya - 218T1A0479</a:t>
            </a:r>
          </a:p>
          <a:p>
            <a:r>
              <a:rPr lang="en-US" sz="1800" b="0" u="none" strike="noStrike" dirty="0">
                <a:solidFill>
                  <a:schemeClr val="dk1"/>
                </a:solidFill>
                <a:uFillTx/>
                <a:latin typeface="Cambria" panose="02040503050406030204"/>
                <a:ea typeface="Cambria" panose="02040503050406030204"/>
              </a:rPr>
              <a:t>4. P Rambabu - 228T5A0422</a:t>
            </a:r>
          </a:p>
          <a:p>
            <a:endParaRPr lang="en-US" sz="1800" b="0" u="none" strike="noStrike" dirty="0">
              <a:solidFill>
                <a:schemeClr val="dk1"/>
              </a:solidFill>
              <a:uFillTx/>
              <a:latin typeface="Cambria" panose="02040503050406030204"/>
              <a:ea typeface="Cambria" panose="02040503050406030204"/>
            </a:endParaRPr>
          </a:p>
          <a:p>
            <a:pPr>
              <a:lnSpc>
                <a:spcPct val="100000"/>
              </a:lnSpc>
            </a:pPr>
            <a:endParaRPr lang="en-IN" sz="2000" b="0" u="none" strike="noStrike" dirty="0">
              <a:solidFill>
                <a:srgbClr val="000000"/>
              </a:solidFill>
              <a:uFillTx/>
              <a:latin typeface="Arial" panose="020B0604020202020204"/>
            </a:endParaRPr>
          </a:p>
          <a:p>
            <a:pPr>
              <a:lnSpc>
                <a:spcPct val="150000"/>
              </a:lnSpc>
            </a:pPr>
            <a:endParaRPr lang="en-GB" sz="1800" dirty="0">
              <a:latin typeface="Times New Roman" panose="02020603050405020304" pitchFamily="18" charset="0"/>
              <a:cs typeface="Times New Roman" panose="02020603050405020304" pitchFamily="18" charset="0"/>
            </a:endParaRPr>
          </a:p>
          <a:p>
            <a:pPr>
              <a:lnSpc>
                <a:spcPct val="150000"/>
              </a:lnSpc>
            </a:pPr>
            <a:endParaRPr lang="en-GB" sz="1800" dirty="0">
              <a:latin typeface="Times New Roman" panose="02020603050405020304" pitchFamily="18" charset="0"/>
              <a:cs typeface="Times New Roman" panose="02020603050405020304" pitchFamily="18" charset="0"/>
            </a:endParaRPr>
          </a:p>
          <a:p>
            <a:pPr>
              <a:lnSpc>
                <a:spcPct val="150000"/>
              </a:lnSpc>
            </a:pPr>
            <a:r>
              <a:rPr lang="en-GB" sz="1800" dirty="0">
                <a:latin typeface="Times New Roman" panose="02020603050405020304" pitchFamily="18" charset="0"/>
                <a:cs typeface="Times New Roman" panose="02020603050405020304" pitchFamily="18" charset="0"/>
              </a:rPr>
              <a:t>.</a:t>
            </a:r>
          </a:p>
          <a:p>
            <a:pPr>
              <a:lnSpc>
                <a:spcPct val="150000"/>
              </a:lnSpc>
            </a:pPr>
            <a:r>
              <a:rPr lang="en-GB" sz="1800" dirty="0">
                <a:latin typeface="Times New Roman" panose="02020603050405020304" pitchFamily="18" charset="0"/>
                <a:cs typeface="Times New Roman" panose="02020603050405020304" pitchFamily="18" charset="0"/>
              </a:rPr>
              <a:t>  </a:t>
            </a:r>
          </a:p>
        </p:txBody>
      </p:sp>
      <p:sp>
        <p:nvSpPr>
          <p:cNvPr id="3" name="Slide Number Placeholder 2">
            <a:extLst>
              <a:ext uri="{FF2B5EF4-FFF2-40B4-BE49-F238E27FC236}">
                <a16:creationId xmlns:a16="http://schemas.microsoft.com/office/drawing/2014/main" id="{C6D16067-103A-9AEF-1558-054F32D01E7E}"/>
              </a:ext>
            </a:extLst>
          </p:cNvPr>
          <p:cNvSpPr>
            <a:spLocks noGrp="1"/>
          </p:cNvSpPr>
          <p:nvPr>
            <p:ph type="sldNum" sz="quarter" idx="12"/>
          </p:nvPr>
        </p:nvSpPr>
        <p:spPr/>
        <p:txBody>
          <a:bodyPr/>
          <a:lstStyle/>
          <a:p>
            <a:pPr>
              <a:defRPr/>
            </a:pPr>
            <a:fld id="{165922B6-AAE1-E24B-9DCA-69C320E3E55E}" type="slidenum">
              <a:rPr lang="en-US" altLang="en-US" smtClean="0"/>
              <a:pPr>
                <a:defRPr/>
              </a:pPr>
              <a:t>1</a:t>
            </a:fld>
            <a:endParaRPr lang="en-US"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5372F-8F8A-E312-DBF4-F4A4BCAF0778}"/>
              </a:ext>
            </a:extLst>
          </p:cNvPr>
          <p:cNvSpPr>
            <a:spLocks noGrp="1"/>
          </p:cNvSpPr>
          <p:nvPr>
            <p:ph type="title"/>
          </p:nvPr>
        </p:nvSpPr>
        <p:spPr/>
        <p:txBody>
          <a:bodyPr/>
          <a:lstStyle/>
          <a:p>
            <a:r>
              <a:rPr lang="en-IN" sz="3600" dirty="0">
                <a:solidFill>
                  <a:srgbClr val="0070C0"/>
                </a:solidFill>
                <a:latin typeface="Times New Roman" panose="02020603050405020304" pitchFamily="18" charset="0"/>
                <a:cs typeface="Times New Roman" panose="02020603050405020304" pitchFamily="18" charset="0"/>
              </a:rPr>
              <a:t>Block Diagram Explanation </a:t>
            </a:r>
            <a:endParaRPr lang="en-IN" dirty="0">
              <a:solidFill>
                <a:srgbClr val="0070C0"/>
              </a:solidFill>
            </a:endParaRPr>
          </a:p>
        </p:txBody>
      </p:sp>
      <p:sp>
        <p:nvSpPr>
          <p:cNvPr id="4" name="Slide Number Placeholder 3">
            <a:extLst>
              <a:ext uri="{FF2B5EF4-FFF2-40B4-BE49-F238E27FC236}">
                <a16:creationId xmlns:a16="http://schemas.microsoft.com/office/drawing/2014/main" id="{BEAF3DE5-D9B4-6759-3AC2-73429DCEB351}"/>
              </a:ext>
            </a:extLst>
          </p:cNvPr>
          <p:cNvSpPr>
            <a:spLocks noGrp="1"/>
          </p:cNvSpPr>
          <p:nvPr>
            <p:ph type="sldNum" sz="quarter" idx="12"/>
          </p:nvPr>
        </p:nvSpPr>
        <p:spPr/>
        <p:txBody>
          <a:bodyPr/>
          <a:lstStyle/>
          <a:p>
            <a:pPr>
              <a:defRPr/>
            </a:pPr>
            <a:fld id="{165922B6-AAE1-E24B-9DCA-69C320E3E55E}" type="slidenum">
              <a:rPr lang="en-US" altLang="en-US" smtClean="0"/>
              <a:pPr>
                <a:defRPr/>
              </a:pPr>
              <a:t>10</a:t>
            </a:fld>
            <a:endParaRPr lang="en-US" altLang="en-US"/>
          </a:p>
        </p:txBody>
      </p:sp>
      <p:sp>
        <p:nvSpPr>
          <p:cNvPr id="6" name="Content Placeholder 5">
            <a:extLst>
              <a:ext uri="{FF2B5EF4-FFF2-40B4-BE49-F238E27FC236}">
                <a16:creationId xmlns:a16="http://schemas.microsoft.com/office/drawing/2014/main" id="{BCF46EA2-439B-15D7-C03A-F381F91339E0}"/>
              </a:ext>
            </a:extLst>
          </p:cNvPr>
          <p:cNvSpPr>
            <a:spLocks noGrp="1"/>
          </p:cNvSpPr>
          <p:nvPr>
            <p:ph idx="1"/>
          </p:nvPr>
        </p:nvSpPr>
        <p:spPr>
          <a:xfrm>
            <a:off x="228600" y="838200"/>
            <a:ext cx="8305800" cy="5181600"/>
          </a:xfrm>
        </p:spPr>
        <p:txBody>
          <a:bodyPr/>
          <a:lstStyle/>
          <a:p>
            <a:pPr>
              <a:buNone/>
            </a:pPr>
            <a:r>
              <a:rPr lang="en-IN" sz="1500" b="1" dirty="0">
                <a:effectLst/>
                <a:latin typeface="Times New Roman" panose="02020603050405020304" pitchFamily="18" charset="0"/>
                <a:ea typeface="Times New Roman" panose="02020603050405020304" pitchFamily="18" charset="0"/>
              </a:rPr>
              <a:t>Input &amp; Setup Layer</a:t>
            </a:r>
            <a:endParaRPr lang="en-IN" sz="1500" dirty="0">
              <a:effectLst/>
              <a:latin typeface="Times New Roman" panose="02020603050405020304" pitchFamily="18" charset="0"/>
              <a:ea typeface="Times New Roman" panose="02020603050405020304" pitchFamily="18" charset="0"/>
            </a:endParaRPr>
          </a:p>
          <a:p>
            <a:pPr>
              <a:buNone/>
            </a:pPr>
            <a:r>
              <a:rPr lang="en-IN" sz="1500" b="1" dirty="0">
                <a:effectLst/>
                <a:latin typeface="Segoe UI Emoji" panose="020B0502040204020203" pitchFamily="34" charset="0"/>
                <a:ea typeface="Times New Roman" panose="02020603050405020304" pitchFamily="18" charset="0"/>
                <a:cs typeface="Segoe UI Emoji" panose="020B0502040204020203" pitchFamily="34" charset="0"/>
              </a:rPr>
              <a:t>🔹</a:t>
            </a:r>
            <a:r>
              <a:rPr lang="en-IN" sz="1500" b="1" dirty="0">
                <a:effectLst/>
                <a:latin typeface="Times New Roman" panose="02020603050405020304" pitchFamily="18" charset="0"/>
                <a:ea typeface="Times New Roman" panose="02020603050405020304" pitchFamily="18" charset="0"/>
              </a:rPr>
              <a:t> User Interface Module</a:t>
            </a:r>
            <a:endParaRPr lang="en-IN" sz="1500" dirty="0">
              <a:effectLst/>
              <a:latin typeface="Times New Roman" panose="02020603050405020304" pitchFamily="18" charset="0"/>
              <a:ea typeface="Times New Roman" panose="02020603050405020304" pitchFamily="18" charset="0"/>
            </a:endParaRPr>
          </a:p>
          <a:p>
            <a:pPr>
              <a:buNone/>
            </a:pPr>
            <a:r>
              <a:rPr lang="en-IN" sz="1500" dirty="0">
                <a:effectLst/>
                <a:latin typeface="Times New Roman" panose="02020603050405020304" pitchFamily="18" charset="0"/>
                <a:ea typeface="Times New Roman" panose="02020603050405020304" pitchFamily="18" charset="0"/>
              </a:rPr>
              <a:t>This is the entry point of the system. It is a </a:t>
            </a:r>
            <a:r>
              <a:rPr lang="en-IN" sz="1500" b="1" dirty="0">
                <a:effectLst/>
                <a:latin typeface="Times New Roman" panose="02020603050405020304" pitchFamily="18" charset="0"/>
                <a:ea typeface="Times New Roman" panose="02020603050405020304" pitchFamily="18" charset="0"/>
              </a:rPr>
              <a:t>web or mobile-based application</a:t>
            </a:r>
            <a:r>
              <a:rPr lang="en-IN" sz="1500" dirty="0">
                <a:effectLst/>
                <a:latin typeface="Times New Roman" panose="02020603050405020304" pitchFamily="18" charset="0"/>
                <a:ea typeface="Times New Roman" panose="02020603050405020304" pitchFamily="18" charset="0"/>
              </a:rPr>
              <a:t> where users input details like their </a:t>
            </a:r>
            <a:r>
              <a:rPr lang="en-IN" sz="1500" b="1" dirty="0">
                <a:effectLst/>
                <a:latin typeface="Times New Roman" panose="02020603050405020304" pitchFamily="18" charset="0"/>
                <a:ea typeface="Times New Roman" panose="02020603050405020304" pitchFamily="18" charset="0"/>
              </a:rPr>
              <a:t>source and destination locations</a:t>
            </a:r>
            <a:r>
              <a:rPr lang="en-IN" sz="1500" dirty="0">
                <a:effectLst/>
                <a:latin typeface="Times New Roman" panose="02020603050405020304" pitchFamily="18" charset="0"/>
                <a:ea typeface="Times New Roman" panose="02020603050405020304" pitchFamily="18" charset="0"/>
              </a:rPr>
              <a:t>. This module collects user selections and initiates the risk assessment process.</a:t>
            </a:r>
          </a:p>
          <a:p>
            <a:pPr>
              <a:buNone/>
            </a:pPr>
            <a:r>
              <a:rPr lang="en-IN" sz="1500" b="1" dirty="0">
                <a:effectLst/>
                <a:latin typeface="Segoe UI Emoji" panose="020B0502040204020203" pitchFamily="34" charset="0"/>
                <a:ea typeface="Times New Roman" panose="02020603050405020304" pitchFamily="18" charset="0"/>
                <a:cs typeface="Segoe UI Emoji" panose="020B0502040204020203" pitchFamily="34" charset="0"/>
              </a:rPr>
              <a:t>🔹</a:t>
            </a:r>
            <a:r>
              <a:rPr lang="en-IN" sz="1500" b="1" dirty="0">
                <a:effectLst/>
                <a:latin typeface="Times New Roman" panose="02020603050405020304" pitchFamily="18" charset="0"/>
                <a:ea typeface="Times New Roman" panose="02020603050405020304" pitchFamily="18" charset="0"/>
              </a:rPr>
              <a:t> GPS-Based Input</a:t>
            </a:r>
            <a:endParaRPr lang="en-IN" sz="1500" dirty="0">
              <a:effectLst/>
              <a:latin typeface="Times New Roman" panose="02020603050405020304" pitchFamily="18" charset="0"/>
              <a:ea typeface="Times New Roman" panose="02020603050405020304" pitchFamily="18" charset="0"/>
            </a:endParaRPr>
          </a:p>
          <a:p>
            <a:pPr>
              <a:buNone/>
            </a:pPr>
            <a:r>
              <a:rPr lang="en-IN" sz="1500" dirty="0">
                <a:effectLst/>
                <a:latin typeface="Times New Roman" panose="02020603050405020304" pitchFamily="18" charset="0"/>
                <a:ea typeface="Times New Roman" panose="02020603050405020304" pitchFamily="18" charset="0"/>
              </a:rPr>
              <a:t>The inputted locations are processed using </a:t>
            </a:r>
            <a:r>
              <a:rPr lang="en-IN" sz="1500" b="1" dirty="0">
                <a:effectLst/>
                <a:latin typeface="Times New Roman" panose="02020603050405020304" pitchFamily="18" charset="0"/>
                <a:ea typeface="Times New Roman" panose="02020603050405020304" pitchFamily="18" charset="0"/>
              </a:rPr>
              <a:t>GPS-based services</a:t>
            </a:r>
            <a:r>
              <a:rPr lang="en-IN" sz="1500" dirty="0">
                <a:effectLst/>
                <a:latin typeface="Times New Roman" panose="02020603050405020304" pitchFamily="18" charset="0"/>
                <a:ea typeface="Times New Roman" panose="02020603050405020304" pitchFamily="18" charset="0"/>
              </a:rPr>
              <a:t> to convert them into </a:t>
            </a:r>
            <a:r>
              <a:rPr lang="en-IN" sz="1500" b="1" dirty="0">
                <a:effectLst/>
                <a:latin typeface="Times New Roman" panose="02020603050405020304" pitchFamily="18" charset="0"/>
                <a:ea typeface="Times New Roman" panose="02020603050405020304" pitchFamily="18" charset="0"/>
              </a:rPr>
              <a:t>latitude and longitude coordinates</a:t>
            </a:r>
            <a:r>
              <a:rPr lang="en-IN" sz="1500" dirty="0">
                <a:effectLst/>
                <a:latin typeface="Times New Roman" panose="02020603050405020304" pitchFamily="18" charset="0"/>
                <a:ea typeface="Times New Roman" panose="02020603050405020304" pitchFamily="18" charset="0"/>
              </a:rPr>
              <a:t>. These geographical coordinates are crucial for mapping and spatial analysis.</a:t>
            </a:r>
          </a:p>
          <a:p>
            <a:pPr>
              <a:buNone/>
            </a:pPr>
            <a:r>
              <a:rPr lang="en-IN" sz="1500" b="1" dirty="0">
                <a:effectLst/>
                <a:latin typeface="Segoe UI Emoji" panose="020B0502040204020203" pitchFamily="34" charset="0"/>
                <a:ea typeface="Times New Roman" panose="02020603050405020304" pitchFamily="18" charset="0"/>
                <a:cs typeface="Segoe UI Emoji" panose="020B0502040204020203" pitchFamily="34" charset="0"/>
              </a:rPr>
              <a:t>🔹</a:t>
            </a:r>
            <a:r>
              <a:rPr lang="en-IN" sz="1500" b="1" dirty="0">
                <a:effectLst/>
                <a:latin typeface="Times New Roman" panose="02020603050405020304" pitchFamily="18" charset="0"/>
                <a:ea typeface="Times New Roman" panose="02020603050405020304" pitchFamily="18" charset="0"/>
              </a:rPr>
              <a:t> DPS Input (Data Point Storage / Historical GPS Input)</a:t>
            </a:r>
            <a:endParaRPr lang="en-IN" sz="1500" dirty="0">
              <a:effectLst/>
              <a:latin typeface="Times New Roman" panose="02020603050405020304" pitchFamily="18" charset="0"/>
              <a:ea typeface="Times New Roman" panose="02020603050405020304" pitchFamily="18" charset="0"/>
            </a:endParaRPr>
          </a:p>
          <a:p>
            <a:pPr>
              <a:buNone/>
            </a:pPr>
            <a:r>
              <a:rPr lang="en-IN" sz="1500" dirty="0">
                <a:effectLst/>
                <a:latin typeface="Times New Roman" panose="02020603050405020304" pitchFamily="18" charset="0"/>
                <a:ea typeface="Times New Roman" panose="02020603050405020304" pitchFamily="18" charset="0"/>
              </a:rPr>
              <a:t>This optional block may refer to </a:t>
            </a:r>
            <a:r>
              <a:rPr lang="en-IN" sz="1500" b="1" dirty="0">
                <a:effectLst/>
                <a:latin typeface="Times New Roman" panose="02020603050405020304" pitchFamily="18" charset="0"/>
                <a:ea typeface="Times New Roman" panose="02020603050405020304" pitchFamily="18" charset="0"/>
              </a:rPr>
              <a:t>additional or historical GPS inputs</a:t>
            </a:r>
            <a:r>
              <a:rPr lang="en-IN" sz="1500" dirty="0">
                <a:effectLst/>
                <a:latin typeface="Times New Roman" panose="02020603050405020304" pitchFamily="18" charset="0"/>
                <a:ea typeface="Times New Roman" panose="02020603050405020304" pitchFamily="18" charset="0"/>
              </a:rPr>
              <a:t> (e.g., traffic patterns, past accident locations) which can be combined with user input for a more robust prediction.</a:t>
            </a:r>
          </a:p>
          <a:p>
            <a:pPr>
              <a:buNone/>
            </a:pPr>
            <a:r>
              <a:rPr lang="en-IN" sz="1800" dirty="0">
                <a:effectLst/>
                <a:latin typeface="Times New Roman" panose="02020603050405020304" pitchFamily="18" charset="0"/>
                <a:ea typeface="Times New Roman" panose="02020603050405020304" pitchFamily="18" charset="0"/>
              </a:rPr>
              <a:t> </a:t>
            </a:r>
            <a:r>
              <a:rPr lang="en-IN" sz="1500" b="1" dirty="0">
                <a:effectLst/>
                <a:latin typeface="Times New Roman" panose="02020603050405020304" pitchFamily="18" charset="0"/>
                <a:ea typeface="Times New Roman" panose="02020603050405020304" pitchFamily="18" charset="0"/>
              </a:rPr>
              <a:t>2. Model Selection &amp; Prediction Core</a:t>
            </a:r>
            <a:endParaRPr lang="en-IN" sz="1500" dirty="0">
              <a:effectLst/>
              <a:latin typeface="Times New Roman" panose="02020603050405020304" pitchFamily="18" charset="0"/>
              <a:ea typeface="Times New Roman" panose="02020603050405020304" pitchFamily="18" charset="0"/>
            </a:endParaRPr>
          </a:p>
          <a:p>
            <a:pPr>
              <a:buNone/>
            </a:pPr>
            <a:r>
              <a:rPr lang="en-IN" sz="1500" b="1" dirty="0">
                <a:effectLst/>
                <a:latin typeface="Segoe UI Emoji" panose="020B0502040204020203" pitchFamily="34" charset="0"/>
                <a:ea typeface="Times New Roman" panose="02020603050405020304" pitchFamily="18" charset="0"/>
                <a:cs typeface="Segoe UI Emoji" panose="020B0502040204020203" pitchFamily="34" charset="0"/>
              </a:rPr>
              <a:t>🔹</a:t>
            </a:r>
            <a:r>
              <a:rPr lang="en-IN" sz="1500" b="1" dirty="0">
                <a:effectLst/>
                <a:latin typeface="Times New Roman" panose="02020603050405020304" pitchFamily="18" charset="0"/>
                <a:ea typeface="Times New Roman" panose="02020603050405020304" pitchFamily="18" charset="0"/>
              </a:rPr>
              <a:t> Data Processing &amp; Feature Engineering</a:t>
            </a:r>
            <a:endParaRPr lang="en-IN" sz="1500" dirty="0">
              <a:effectLst/>
              <a:latin typeface="Times New Roman" panose="02020603050405020304" pitchFamily="18" charset="0"/>
              <a:ea typeface="Times New Roman" panose="02020603050405020304" pitchFamily="18" charset="0"/>
            </a:endParaRPr>
          </a:p>
          <a:p>
            <a:pPr>
              <a:buNone/>
            </a:pPr>
            <a:r>
              <a:rPr lang="en-IN" sz="1500" dirty="0">
                <a:effectLst/>
                <a:latin typeface="Times New Roman" panose="02020603050405020304" pitchFamily="18" charset="0"/>
                <a:ea typeface="Times New Roman" panose="02020603050405020304" pitchFamily="18" charset="0"/>
              </a:rPr>
              <a:t>Once the location data is available, it is passed into this module for cleaning and transformation:</a:t>
            </a:r>
          </a:p>
          <a:p>
            <a:pPr marL="342900" lvl="0" indent="-342900">
              <a:buSzPts val="1000"/>
              <a:buFont typeface="Symbol" panose="05050102010706020507" pitchFamily="18" charset="2"/>
              <a:buChar char=""/>
              <a:tabLst>
                <a:tab pos="457200" algn="l"/>
              </a:tabLst>
            </a:pPr>
            <a:r>
              <a:rPr lang="en-IN" sz="1500" b="1" dirty="0">
                <a:effectLst/>
                <a:latin typeface="Times New Roman" panose="02020603050405020304" pitchFamily="18" charset="0"/>
                <a:ea typeface="Times New Roman" panose="02020603050405020304" pitchFamily="18" charset="0"/>
              </a:rPr>
              <a:t>Standardization</a:t>
            </a:r>
            <a:r>
              <a:rPr lang="en-IN" sz="1500" dirty="0">
                <a:effectLst/>
                <a:latin typeface="Times New Roman" panose="02020603050405020304" pitchFamily="18" charset="0"/>
                <a:ea typeface="Times New Roman" panose="02020603050405020304" pitchFamily="18" charset="0"/>
              </a:rPr>
              <a:t>: Ensures all data values are on the same scale.</a:t>
            </a:r>
          </a:p>
          <a:p>
            <a:pPr marL="342900" lvl="0" indent="-342900">
              <a:buSzPts val="1000"/>
              <a:buFont typeface="Symbol" panose="05050102010706020507" pitchFamily="18" charset="2"/>
              <a:buChar char=""/>
              <a:tabLst>
                <a:tab pos="457200" algn="l"/>
              </a:tabLst>
            </a:pPr>
            <a:r>
              <a:rPr lang="en-IN" sz="1500" b="1" dirty="0">
                <a:effectLst/>
                <a:latin typeface="Times New Roman" panose="02020603050405020304" pitchFamily="18" charset="0"/>
                <a:ea typeface="Times New Roman" panose="02020603050405020304" pitchFamily="18" charset="0"/>
              </a:rPr>
              <a:t>PCA (Principal Component Analysis)</a:t>
            </a:r>
            <a:r>
              <a:rPr lang="en-IN" sz="1500" dirty="0">
                <a:effectLst/>
                <a:latin typeface="Times New Roman" panose="02020603050405020304" pitchFamily="18" charset="0"/>
                <a:ea typeface="Times New Roman" panose="02020603050405020304" pitchFamily="18" charset="0"/>
              </a:rPr>
              <a:t>: Reduces dimensionality for better computational performance.</a:t>
            </a:r>
          </a:p>
          <a:p>
            <a:pPr marL="342900" lvl="0" indent="-342900">
              <a:buSzPts val="1000"/>
              <a:buFont typeface="Symbol" panose="05050102010706020507" pitchFamily="18" charset="2"/>
              <a:buChar char=""/>
              <a:tabLst>
                <a:tab pos="457200" algn="l"/>
              </a:tabLst>
            </a:pPr>
            <a:r>
              <a:rPr lang="en-IN" sz="1500" b="1" dirty="0">
                <a:effectLst/>
                <a:latin typeface="Times New Roman" panose="02020603050405020304" pitchFamily="18" charset="0"/>
                <a:ea typeface="Times New Roman" panose="02020603050405020304" pitchFamily="18" charset="0"/>
              </a:rPr>
              <a:t>SMOTE</a:t>
            </a:r>
            <a:r>
              <a:rPr lang="en-IN" sz="1500" dirty="0">
                <a:effectLst/>
                <a:latin typeface="Times New Roman" panose="02020603050405020304" pitchFamily="18" charset="0"/>
                <a:ea typeface="Times New Roman" panose="02020603050405020304" pitchFamily="18" charset="0"/>
              </a:rPr>
              <a:t>: Balances classes to handle skewed accident vs. non-accident data.</a:t>
            </a:r>
          </a:p>
          <a:p>
            <a:pPr marL="742950" lvl="1" indent="-285750"/>
            <a:endParaRPr lang="en-US"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1294409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FD5604-C04D-BB98-5AFC-AC754E9ACE25}"/>
              </a:ext>
            </a:extLst>
          </p:cNvPr>
          <p:cNvSpPr>
            <a:spLocks noGrp="1"/>
          </p:cNvSpPr>
          <p:nvPr>
            <p:ph idx="1"/>
          </p:nvPr>
        </p:nvSpPr>
        <p:spPr>
          <a:xfrm>
            <a:off x="381000" y="304800"/>
            <a:ext cx="8229600" cy="5394324"/>
          </a:xfrm>
        </p:spPr>
        <p:txBody>
          <a:bodyPr/>
          <a:lstStyle/>
          <a:p>
            <a:pPr marL="342900" lvl="0" indent="-342900">
              <a:buSzPts val="1000"/>
              <a:buFont typeface="Symbol" panose="05050102010706020507" pitchFamily="18" charset="2"/>
              <a:buChar char=""/>
              <a:tabLst>
                <a:tab pos="457200" algn="l"/>
              </a:tabLst>
            </a:pPr>
            <a:r>
              <a:rPr lang="en-IN" sz="1400" b="1" dirty="0">
                <a:effectLst/>
                <a:latin typeface="Times New Roman" panose="02020603050405020304" pitchFamily="18" charset="0"/>
                <a:ea typeface="Times New Roman" panose="02020603050405020304" pitchFamily="18" charset="0"/>
              </a:rPr>
              <a:t>SVM, AMVP, AdaBoost, etc.</a:t>
            </a:r>
            <a:r>
              <a:rPr lang="en-IN" sz="1400" dirty="0">
                <a:effectLst/>
                <a:latin typeface="Times New Roman" panose="02020603050405020304" pitchFamily="18" charset="0"/>
                <a:ea typeface="Times New Roman" panose="02020603050405020304" pitchFamily="18" charset="0"/>
              </a:rPr>
              <a:t>: ML algorithms used here.</a:t>
            </a:r>
            <a:br>
              <a:rPr lang="en-IN" sz="1400" dirty="0">
                <a:effectLst/>
                <a:latin typeface="Times New Roman" panose="02020603050405020304" pitchFamily="18" charset="0"/>
                <a:ea typeface="Times New Roman" panose="02020603050405020304" pitchFamily="18" charset="0"/>
              </a:rPr>
            </a:br>
            <a:r>
              <a:rPr lang="en-IN" sz="1400" dirty="0">
                <a:effectLst/>
                <a:latin typeface="Times New Roman" panose="02020603050405020304" pitchFamily="18" charset="0"/>
                <a:ea typeface="Times New Roman" panose="02020603050405020304" pitchFamily="18" charset="0"/>
              </a:rPr>
              <a:t>This module loads pre-trained </a:t>
            </a:r>
            <a:r>
              <a:rPr lang="en-IN" sz="1400" b="1" dirty="0">
                <a:effectLst/>
                <a:latin typeface="Times New Roman" panose="02020603050405020304" pitchFamily="18" charset="0"/>
                <a:ea typeface="Times New Roman" panose="02020603050405020304" pitchFamily="18" charset="0"/>
              </a:rPr>
              <a:t>ML models stored in .sav format</a:t>
            </a:r>
            <a:r>
              <a:rPr lang="en-IN" sz="1400" dirty="0">
                <a:effectLst/>
                <a:latin typeface="Times New Roman" panose="02020603050405020304" pitchFamily="18" charset="0"/>
                <a:ea typeface="Times New Roman" panose="02020603050405020304" pitchFamily="18" charset="0"/>
              </a:rPr>
              <a:t> to generate predictions.</a:t>
            </a:r>
          </a:p>
          <a:p>
            <a:pPr>
              <a:buNone/>
            </a:pPr>
            <a:r>
              <a:rPr lang="en-IN" sz="1400" b="1" dirty="0">
                <a:effectLst/>
                <a:latin typeface="Segoe UI Emoji" panose="020B0502040204020203" pitchFamily="34" charset="0"/>
                <a:ea typeface="Times New Roman" panose="02020603050405020304" pitchFamily="18" charset="0"/>
                <a:cs typeface="Segoe UI Emoji" panose="020B0502040204020203" pitchFamily="34" charset="0"/>
              </a:rPr>
              <a:t>🔹</a:t>
            </a:r>
            <a:r>
              <a:rPr lang="en-IN" sz="1400" b="1" dirty="0">
                <a:effectLst/>
                <a:latin typeface="Times New Roman" panose="02020603050405020304" pitchFamily="18" charset="0"/>
                <a:ea typeface="Times New Roman" panose="02020603050405020304" pitchFamily="18" charset="0"/>
              </a:rPr>
              <a:t> Model Selector</a:t>
            </a:r>
            <a:endParaRPr lang="en-IN" sz="1400" dirty="0">
              <a:effectLst/>
              <a:latin typeface="Times New Roman" panose="02020603050405020304" pitchFamily="18" charset="0"/>
              <a:ea typeface="Times New Roman" panose="02020603050405020304" pitchFamily="18" charset="0"/>
            </a:endParaRPr>
          </a:p>
          <a:p>
            <a:r>
              <a:rPr lang="en-IN" sz="1400" dirty="0">
                <a:effectLst/>
                <a:latin typeface="Times New Roman" panose="02020603050405020304" pitchFamily="18" charset="0"/>
                <a:ea typeface="Times New Roman" panose="02020603050405020304" pitchFamily="18" charset="0"/>
              </a:rPr>
              <a:t>This intelligent module allows for </a:t>
            </a:r>
            <a:r>
              <a:rPr lang="en-IN" sz="1400" b="1" dirty="0">
                <a:effectLst/>
                <a:latin typeface="Times New Roman" panose="02020603050405020304" pitchFamily="18" charset="0"/>
                <a:ea typeface="Times New Roman" panose="02020603050405020304" pitchFamily="18" charset="0"/>
              </a:rPr>
              <a:t>dynamic selection between ML and DL models</a:t>
            </a:r>
            <a:r>
              <a:rPr lang="en-IN" sz="1400" dirty="0">
                <a:effectLst/>
                <a:latin typeface="Times New Roman" panose="02020603050405020304" pitchFamily="18" charset="0"/>
                <a:ea typeface="Times New Roman" panose="02020603050405020304" pitchFamily="18" charset="0"/>
              </a:rPr>
              <a:t>. The selection can be </a:t>
            </a:r>
            <a:r>
              <a:rPr lang="en-IN" sz="1400" b="1" dirty="0">
                <a:effectLst/>
                <a:latin typeface="Times New Roman" panose="02020603050405020304" pitchFamily="18" charset="0"/>
                <a:ea typeface="Times New Roman" panose="02020603050405020304" pitchFamily="18" charset="0"/>
              </a:rPr>
              <a:t>manual (user-defined)</a:t>
            </a:r>
            <a:r>
              <a:rPr lang="en-IN" sz="1400" dirty="0">
                <a:effectLst/>
                <a:latin typeface="Times New Roman" panose="02020603050405020304" pitchFamily="18" charset="0"/>
                <a:ea typeface="Times New Roman" panose="02020603050405020304" pitchFamily="18" charset="0"/>
              </a:rPr>
              <a:t> or </a:t>
            </a:r>
            <a:r>
              <a:rPr lang="en-IN" sz="1400" b="1" dirty="0">
                <a:effectLst/>
                <a:latin typeface="Times New Roman" panose="02020603050405020304" pitchFamily="18" charset="0"/>
                <a:ea typeface="Times New Roman" panose="02020603050405020304" pitchFamily="18" charset="0"/>
              </a:rPr>
              <a:t>automatic (based on performance or conditions)</a:t>
            </a:r>
            <a:r>
              <a:rPr lang="en-IN" sz="1400" dirty="0">
                <a:effectLst/>
                <a:latin typeface="Times New Roman" panose="02020603050405020304" pitchFamily="18" charset="0"/>
                <a:ea typeface="Times New Roman" panose="02020603050405020304" pitchFamily="18" charset="0"/>
              </a:rPr>
              <a:t>. It acts as a bridge between feature engineering and the prediction stage.</a:t>
            </a:r>
          </a:p>
          <a:p>
            <a:pPr>
              <a:buNone/>
            </a:pPr>
            <a:r>
              <a:rPr lang="en-IN" sz="1500" b="1" dirty="0">
                <a:effectLst/>
                <a:latin typeface="Times New Roman" panose="02020603050405020304" pitchFamily="18" charset="0"/>
                <a:ea typeface="Times New Roman" panose="02020603050405020304" pitchFamily="18" charset="0"/>
              </a:rPr>
              <a:t>3. Output &amp; Visualization Layer</a:t>
            </a:r>
            <a:endParaRPr lang="en-IN" sz="1500" dirty="0">
              <a:effectLst/>
              <a:latin typeface="Times New Roman" panose="02020603050405020304" pitchFamily="18" charset="0"/>
              <a:ea typeface="Times New Roman" panose="02020603050405020304" pitchFamily="18" charset="0"/>
            </a:endParaRPr>
          </a:p>
          <a:p>
            <a:pPr>
              <a:buNone/>
            </a:pPr>
            <a:r>
              <a:rPr lang="en-IN" sz="1500" b="1" dirty="0">
                <a:effectLst/>
                <a:latin typeface="Segoe UI Emoji" panose="020B0502040204020203" pitchFamily="34" charset="0"/>
                <a:ea typeface="Times New Roman" panose="02020603050405020304" pitchFamily="18" charset="0"/>
                <a:cs typeface="Segoe UI Emoji" panose="020B0502040204020203" pitchFamily="34" charset="0"/>
              </a:rPr>
              <a:t>🔹</a:t>
            </a:r>
            <a:r>
              <a:rPr lang="en-IN" sz="1500" b="1" dirty="0">
                <a:effectLst/>
                <a:latin typeface="Times New Roman" panose="02020603050405020304" pitchFamily="18" charset="0"/>
                <a:ea typeface="Times New Roman" panose="02020603050405020304" pitchFamily="18" charset="0"/>
              </a:rPr>
              <a:t> Risk Assessment &amp; Mapping</a:t>
            </a:r>
            <a:endParaRPr lang="en-IN" sz="1500" dirty="0">
              <a:effectLst/>
              <a:latin typeface="Times New Roman" panose="02020603050405020304" pitchFamily="18" charset="0"/>
              <a:ea typeface="Times New Roman" panose="02020603050405020304" pitchFamily="18" charset="0"/>
            </a:endParaRPr>
          </a:p>
          <a:p>
            <a:pPr>
              <a:buNone/>
            </a:pPr>
            <a:r>
              <a:rPr lang="en-IN" sz="1500" dirty="0">
                <a:effectLst/>
                <a:latin typeface="Times New Roman" panose="02020603050405020304" pitchFamily="18" charset="0"/>
                <a:ea typeface="Times New Roman" panose="02020603050405020304" pitchFamily="18" charset="0"/>
              </a:rPr>
              <a:t>This module </a:t>
            </a:r>
            <a:r>
              <a:rPr lang="en-IN" sz="1500" dirty="0" err="1">
                <a:effectLst/>
                <a:latin typeface="Times New Roman" panose="02020603050405020304" pitchFamily="18" charset="0"/>
                <a:ea typeface="Times New Roman" panose="02020603050405020304" pitchFamily="18" charset="0"/>
              </a:rPr>
              <a:t>analyzes</a:t>
            </a:r>
            <a:r>
              <a:rPr lang="en-IN" sz="1500" dirty="0">
                <a:effectLst/>
                <a:latin typeface="Times New Roman" panose="02020603050405020304" pitchFamily="18" charset="0"/>
                <a:ea typeface="Times New Roman" panose="02020603050405020304" pitchFamily="18" charset="0"/>
              </a:rPr>
              <a:t> the predictions from the selected model to determine:</a:t>
            </a:r>
          </a:p>
          <a:p>
            <a:pPr marL="342900" lvl="0" indent="-342900">
              <a:buSzPts val="1000"/>
              <a:buFont typeface="Symbol" panose="05050102010706020507" pitchFamily="18" charset="2"/>
              <a:buChar char=""/>
              <a:tabLst>
                <a:tab pos="457200" algn="l"/>
              </a:tabLst>
            </a:pPr>
            <a:r>
              <a:rPr lang="en-IN" sz="1500" b="1" dirty="0">
                <a:effectLst/>
                <a:latin typeface="Times New Roman" panose="02020603050405020304" pitchFamily="18" charset="0"/>
                <a:ea typeface="Times New Roman" panose="02020603050405020304" pitchFamily="18" charset="0"/>
              </a:rPr>
              <a:t>Severity Level</a:t>
            </a:r>
            <a:r>
              <a:rPr lang="en-IN" sz="1500" dirty="0">
                <a:effectLst/>
                <a:latin typeface="Times New Roman" panose="02020603050405020304" pitchFamily="18" charset="0"/>
                <a:ea typeface="Times New Roman" panose="02020603050405020304" pitchFamily="18" charset="0"/>
              </a:rPr>
              <a:t>: Indicates how serious the accident risk is (e.g., Low, Medium, High, Critical)</a:t>
            </a:r>
          </a:p>
          <a:p>
            <a:pPr marL="342900" lvl="0" indent="-342900">
              <a:buSzPts val="1000"/>
              <a:buFont typeface="Symbol" panose="05050102010706020507" pitchFamily="18" charset="2"/>
              <a:buChar char=""/>
              <a:tabLst>
                <a:tab pos="457200" algn="l"/>
              </a:tabLst>
            </a:pPr>
            <a:r>
              <a:rPr lang="en-IN" sz="1500" b="1" dirty="0">
                <a:effectLst/>
                <a:latin typeface="Times New Roman" panose="02020603050405020304" pitchFamily="18" charset="0"/>
                <a:ea typeface="Times New Roman" panose="02020603050405020304" pitchFamily="18" charset="0"/>
              </a:rPr>
              <a:t>Risk Classification</a:t>
            </a:r>
            <a:r>
              <a:rPr lang="en-IN" sz="1500" dirty="0">
                <a:effectLst/>
                <a:latin typeface="Times New Roman" panose="02020603050405020304" pitchFamily="18" charset="0"/>
                <a:ea typeface="Times New Roman" panose="02020603050405020304" pitchFamily="18" charset="0"/>
              </a:rPr>
              <a:t>: Categorizes the input data based on predefined risk levels</a:t>
            </a:r>
          </a:p>
          <a:p>
            <a:pPr marL="342900" lvl="0" indent="-342900">
              <a:buSzPts val="1000"/>
              <a:buFont typeface="Symbol" panose="05050102010706020507" pitchFamily="18" charset="2"/>
              <a:buChar char=""/>
              <a:tabLst>
                <a:tab pos="457200" algn="l"/>
              </a:tabLst>
            </a:pPr>
            <a:r>
              <a:rPr lang="en-IN" sz="1500" b="1" dirty="0">
                <a:effectLst/>
                <a:latin typeface="Times New Roman" panose="02020603050405020304" pitchFamily="18" charset="0"/>
                <a:ea typeface="Times New Roman" panose="02020603050405020304" pitchFamily="18" charset="0"/>
              </a:rPr>
              <a:t>Heatmap Generation</a:t>
            </a:r>
            <a:r>
              <a:rPr lang="en-IN" sz="1500" dirty="0">
                <a:effectLst/>
                <a:latin typeface="Times New Roman" panose="02020603050405020304" pitchFamily="18" charset="0"/>
                <a:ea typeface="Times New Roman" panose="02020603050405020304" pitchFamily="18" charset="0"/>
              </a:rPr>
              <a:t>: Visualizes high-risk areas along the route using </a:t>
            </a:r>
            <a:r>
              <a:rPr lang="en-IN" sz="1500" dirty="0" err="1">
                <a:effectLst/>
                <a:latin typeface="Times New Roman" panose="02020603050405020304" pitchFamily="18" charset="0"/>
                <a:ea typeface="Times New Roman" panose="02020603050405020304" pitchFamily="18" charset="0"/>
              </a:rPr>
              <a:t>color</a:t>
            </a:r>
            <a:r>
              <a:rPr lang="en-IN" sz="1500" dirty="0">
                <a:effectLst/>
                <a:latin typeface="Times New Roman" panose="02020603050405020304" pitchFamily="18" charset="0"/>
                <a:ea typeface="Times New Roman" panose="02020603050405020304" pitchFamily="18" charset="0"/>
              </a:rPr>
              <a:t> gradients</a:t>
            </a:r>
            <a:br>
              <a:rPr lang="en-IN" sz="1500" dirty="0">
                <a:effectLst/>
                <a:latin typeface="Times New Roman" panose="02020603050405020304" pitchFamily="18" charset="0"/>
                <a:ea typeface="Times New Roman" panose="02020603050405020304" pitchFamily="18" charset="0"/>
              </a:rPr>
            </a:br>
            <a:r>
              <a:rPr lang="en-IN" sz="1500" dirty="0">
                <a:effectLst/>
                <a:latin typeface="Times New Roman" panose="02020603050405020304" pitchFamily="18" charset="0"/>
                <a:ea typeface="Times New Roman" panose="02020603050405020304" pitchFamily="18" charset="0"/>
              </a:rPr>
              <a:t>This step turns numerical predictions into actionable insights.</a:t>
            </a:r>
          </a:p>
          <a:p>
            <a:pPr>
              <a:buNone/>
            </a:pPr>
            <a:r>
              <a:rPr lang="en-IN" sz="1500" b="1" dirty="0">
                <a:effectLst/>
                <a:latin typeface="Segoe UI Emoji" panose="020B0502040204020203" pitchFamily="34" charset="0"/>
                <a:ea typeface="Times New Roman" panose="02020603050405020304" pitchFamily="18" charset="0"/>
                <a:cs typeface="Segoe UI Emoji" panose="020B0502040204020203" pitchFamily="34" charset="0"/>
              </a:rPr>
              <a:t>🔹</a:t>
            </a:r>
            <a:r>
              <a:rPr lang="en-IN" sz="1500" b="1" dirty="0">
                <a:effectLst/>
                <a:latin typeface="Times New Roman" panose="02020603050405020304" pitchFamily="18" charset="0"/>
                <a:ea typeface="Times New Roman" panose="02020603050405020304" pitchFamily="18" charset="0"/>
              </a:rPr>
              <a:t> Visualization &amp; Alert UI</a:t>
            </a:r>
            <a:endParaRPr lang="en-IN" sz="1500" dirty="0">
              <a:effectLst/>
              <a:latin typeface="Times New Roman" panose="02020603050405020304" pitchFamily="18" charset="0"/>
              <a:ea typeface="Times New Roman" panose="02020603050405020304" pitchFamily="18" charset="0"/>
            </a:endParaRPr>
          </a:p>
          <a:p>
            <a:pPr>
              <a:buNone/>
            </a:pPr>
            <a:r>
              <a:rPr lang="en-IN" sz="1500" dirty="0">
                <a:effectLst/>
                <a:latin typeface="Times New Roman" panose="02020603050405020304" pitchFamily="18" charset="0"/>
                <a:ea typeface="Times New Roman" panose="02020603050405020304" pitchFamily="18" charset="0"/>
              </a:rPr>
              <a:t>The final output is shown to the user through an </a:t>
            </a:r>
            <a:r>
              <a:rPr lang="en-IN" sz="1500" b="1" dirty="0">
                <a:effectLst/>
                <a:latin typeface="Times New Roman" panose="02020603050405020304" pitchFamily="18" charset="0"/>
                <a:ea typeface="Times New Roman" panose="02020603050405020304" pitchFamily="18" charset="0"/>
              </a:rPr>
              <a:t>interactive interface</a:t>
            </a:r>
            <a:r>
              <a:rPr lang="en-IN" sz="1500" dirty="0">
                <a:effectLst/>
                <a:latin typeface="Times New Roman" panose="02020603050405020304" pitchFamily="18" charset="0"/>
                <a:ea typeface="Times New Roman" panose="02020603050405020304" pitchFamily="18" charset="0"/>
              </a:rPr>
              <a:t> that includes:</a:t>
            </a:r>
          </a:p>
          <a:p>
            <a:pPr marL="342900" lvl="0" indent="-342900">
              <a:buSzPts val="1000"/>
              <a:buFont typeface="Symbol" panose="05050102010706020507" pitchFamily="18" charset="2"/>
              <a:buChar char=""/>
              <a:tabLst>
                <a:tab pos="457200" algn="l"/>
              </a:tabLst>
            </a:pPr>
            <a:r>
              <a:rPr lang="en-IN" sz="1500" b="1" dirty="0">
                <a:effectLst/>
                <a:latin typeface="Times New Roman" panose="02020603050405020304" pitchFamily="18" charset="0"/>
                <a:ea typeface="Times New Roman" panose="02020603050405020304" pitchFamily="18" charset="0"/>
              </a:rPr>
              <a:t>Route Map Display</a:t>
            </a:r>
            <a:r>
              <a:rPr lang="en-IN" sz="1500" dirty="0">
                <a:effectLst/>
                <a:latin typeface="Times New Roman" panose="02020603050405020304" pitchFamily="18" charset="0"/>
                <a:ea typeface="Times New Roman" panose="02020603050405020304" pitchFamily="18" charset="0"/>
              </a:rPr>
              <a:t>: With risk zones highlighted</a:t>
            </a:r>
          </a:p>
          <a:p>
            <a:pPr marL="342900" lvl="0" indent="-342900">
              <a:buSzPts val="1000"/>
              <a:buFont typeface="Symbol" panose="05050102010706020507" pitchFamily="18" charset="2"/>
              <a:buChar char=""/>
              <a:tabLst>
                <a:tab pos="457200" algn="l"/>
              </a:tabLst>
            </a:pPr>
            <a:r>
              <a:rPr lang="en-IN" sz="1500" b="1" dirty="0">
                <a:effectLst/>
                <a:latin typeface="Times New Roman" panose="02020603050405020304" pitchFamily="18" charset="0"/>
                <a:ea typeface="Times New Roman" panose="02020603050405020304" pitchFamily="18" charset="0"/>
              </a:rPr>
              <a:t>Real-Time Alerts</a:t>
            </a:r>
            <a:r>
              <a:rPr lang="en-IN" sz="1500" dirty="0">
                <a:effectLst/>
                <a:latin typeface="Times New Roman" panose="02020603050405020304" pitchFamily="18" charset="0"/>
                <a:ea typeface="Times New Roman" panose="02020603050405020304" pitchFamily="18" charset="0"/>
              </a:rPr>
              <a:t>: Informing users of accident-prone zones ahead</a:t>
            </a:r>
          </a:p>
          <a:p>
            <a:pPr marL="342900" lvl="0" indent="-342900">
              <a:buSzPts val="1000"/>
              <a:buFont typeface="Symbol" panose="05050102010706020507" pitchFamily="18" charset="2"/>
              <a:buChar char=""/>
              <a:tabLst>
                <a:tab pos="457200" algn="l"/>
              </a:tabLst>
            </a:pPr>
            <a:r>
              <a:rPr lang="en-IN" sz="1500" b="1" dirty="0">
                <a:effectLst/>
                <a:latin typeface="Times New Roman" panose="02020603050405020304" pitchFamily="18" charset="0"/>
                <a:ea typeface="Times New Roman" panose="02020603050405020304" pitchFamily="18" charset="0"/>
              </a:rPr>
              <a:t>Alternative Safer Routes</a:t>
            </a:r>
            <a:r>
              <a:rPr lang="en-IN" sz="1500" dirty="0">
                <a:effectLst/>
                <a:latin typeface="Times New Roman" panose="02020603050405020304" pitchFamily="18" charset="0"/>
                <a:ea typeface="Times New Roman" panose="02020603050405020304" pitchFamily="18" charset="0"/>
              </a:rPr>
              <a:t>: Suggested automatically for high-risk paths</a:t>
            </a:r>
          </a:p>
          <a:p>
            <a:endParaRPr lang="en-IN" sz="1500" dirty="0">
              <a:effectLst/>
              <a:latin typeface="Times New Roman" panose="02020603050405020304" pitchFamily="18" charset="0"/>
              <a:ea typeface="Times New Roman" panose="02020603050405020304" pitchFamily="18" charset="0"/>
            </a:endParaRPr>
          </a:p>
          <a:p>
            <a:endParaRPr lang="en-IN" sz="1500" dirty="0">
              <a:effectLst/>
              <a:latin typeface="Times New Roman" panose="02020603050405020304" pitchFamily="18" charset="0"/>
              <a:ea typeface="Times New Roman" panose="02020603050405020304" pitchFamily="18" charset="0"/>
            </a:endParaRPr>
          </a:p>
          <a:p>
            <a:pPr>
              <a:buNone/>
            </a:pPr>
            <a:endParaRPr lang="en-IN" sz="1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AA7F1CA-5814-AEFE-E9BD-3EAB6AF3418A}"/>
              </a:ext>
            </a:extLst>
          </p:cNvPr>
          <p:cNvSpPr>
            <a:spLocks noGrp="1"/>
          </p:cNvSpPr>
          <p:nvPr>
            <p:ph type="sldNum" sz="quarter" idx="12"/>
          </p:nvPr>
        </p:nvSpPr>
        <p:spPr/>
        <p:txBody>
          <a:bodyPr/>
          <a:lstStyle/>
          <a:p>
            <a:pPr>
              <a:defRPr/>
            </a:pPr>
            <a:fld id="{165922B6-AAE1-E24B-9DCA-69C320E3E55E}" type="slidenum">
              <a:rPr lang="en-US" altLang="en-US" smtClean="0"/>
              <a:pPr>
                <a:defRPr/>
              </a:pPr>
              <a:t>11</a:t>
            </a:fld>
            <a:endParaRPr lang="en-US" altLang="en-US"/>
          </a:p>
        </p:txBody>
      </p:sp>
    </p:spTree>
    <p:extLst>
      <p:ext uri="{BB962C8B-B14F-4D97-AF65-F5344CB8AC3E}">
        <p14:creationId xmlns:p14="http://schemas.microsoft.com/office/powerpoint/2010/main" val="279826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A31E0-2C39-F0A4-D64C-F8315BE98BEC}"/>
              </a:ext>
            </a:extLst>
          </p:cNvPr>
          <p:cNvSpPr>
            <a:spLocks noGrp="1"/>
          </p:cNvSpPr>
          <p:nvPr>
            <p:ph type="title"/>
          </p:nvPr>
        </p:nvSpPr>
        <p:spPr>
          <a:xfrm>
            <a:off x="685800" y="273055"/>
            <a:ext cx="8229600" cy="1143000"/>
          </a:xfrm>
        </p:spPr>
        <p:txBody>
          <a:bodyPr/>
          <a:lstStyle/>
          <a:p>
            <a:r>
              <a:rPr lang="en-US" sz="3600" b="1" dirty="0">
                <a:solidFill>
                  <a:srgbClr val="0070C0"/>
                </a:solidFill>
                <a:latin typeface="Times New Roman" panose="02020603050405020304" pitchFamily="18" charset="0"/>
                <a:cs typeface="Times New Roman" panose="02020603050405020304" pitchFamily="18" charset="0"/>
              </a:rPr>
              <a:t>Graphs</a:t>
            </a:r>
            <a:endParaRPr lang="en-IN" sz="3600" b="1" dirty="0">
              <a:solidFill>
                <a:srgbClr val="0070C0"/>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FBC3818-DA7A-B252-3E5C-34DF8451CE95}"/>
              </a:ext>
            </a:extLst>
          </p:cNvPr>
          <p:cNvSpPr>
            <a:spLocks noGrp="1"/>
          </p:cNvSpPr>
          <p:nvPr>
            <p:ph type="sldNum" sz="quarter" idx="12"/>
          </p:nvPr>
        </p:nvSpPr>
        <p:spPr/>
        <p:txBody>
          <a:bodyPr/>
          <a:lstStyle/>
          <a:p>
            <a:pPr>
              <a:defRPr/>
            </a:pPr>
            <a:fld id="{165922B6-AAE1-E24B-9DCA-69C320E3E55E}" type="slidenum">
              <a:rPr lang="en-US" altLang="en-US" smtClean="0"/>
              <a:pPr>
                <a:defRPr/>
              </a:pPr>
              <a:t>12</a:t>
            </a:fld>
            <a:endParaRPr lang="en-US" altLang="en-US"/>
          </a:p>
        </p:txBody>
      </p:sp>
      <p:sp>
        <p:nvSpPr>
          <p:cNvPr id="5" name="Rectangle 2">
            <a:extLst>
              <a:ext uri="{FF2B5EF4-FFF2-40B4-BE49-F238E27FC236}">
                <a16:creationId xmlns:a16="http://schemas.microsoft.com/office/drawing/2014/main" id="{F4447045-5C18-E9A9-C95D-244F00BEDCB6}"/>
              </a:ext>
            </a:extLst>
          </p:cNvPr>
          <p:cNvSpPr>
            <a:spLocks noChangeArrowheads="1"/>
          </p:cNvSpPr>
          <p:nvPr/>
        </p:nvSpPr>
        <p:spPr bwMode="auto">
          <a:xfrm>
            <a:off x="685800" y="576366"/>
            <a:ext cx="76200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IN" sz="1400" dirty="0">
                <a:latin typeface="Times New Roman" panose="02020603050405020304" pitchFamily="18" charset="0"/>
                <a:cs typeface="Times New Roman" panose="02020603050405020304" pitchFamily="18" charset="0"/>
              </a:rPr>
              <a:t>.</a:t>
            </a:r>
          </a:p>
        </p:txBody>
      </p:sp>
      <p:sp>
        <p:nvSpPr>
          <p:cNvPr id="8" name="TextBox 7">
            <a:extLst>
              <a:ext uri="{FF2B5EF4-FFF2-40B4-BE49-F238E27FC236}">
                <a16:creationId xmlns:a16="http://schemas.microsoft.com/office/drawing/2014/main" id="{AB942C2A-A92D-D24C-DEB5-173EA94C7FD6}"/>
              </a:ext>
            </a:extLst>
          </p:cNvPr>
          <p:cNvSpPr txBox="1"/>
          <p:nvPr/>
        </p:nvSpPr>
        <p:spPr>
          <a:xfrm>
            <a:off x="342900" y="990600"/>
            <a:ext cx="8458200" cy="3354765"/>
          </a:xfrm>
          <a:prstGeom prst="rect">
            <a:avLst/>
          </a:prstGeom>
          <a:noFill/>
        </p:spPr>
        <p:txBody>
          <a:bodyPr wrap="square" rtlCol="0">
            <a:spAutoFit/>
          </a:bodyPr>
          <a:lstStyle/>
          <a:p>
            <a:pPr>
              <a:spcBef>
                <a:spcPts val="1200"/>
              </a:spcBef>
              <a:spcAft>
                <a:spcPts val="1200"/>
              </a:spcAft>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The results from multiple deep learning models, including Bi-LSTM (25 and 50 epochs), GNN, RNN, and LSTM, were </a:t>
            </a:r>
            <a:r>
              <a:rPr lang="en-IN" sz="1600" dirty="0" err="1">
                <a:effectLst/>
                <a:latin typeface="Times New Roman" panose="02020603050405020304" pitchFamily="18" charset="0"/>
                <a:ea typeface="Times New Roman" panose="02020603050405020304" pitchFamily="18" charset="0"/>
                <a:cs typeface="Times New Roman" panose="02020603050405020304" pitchFamily="18" charset="0"/>
              </a:rPr>
              <a:t>analyzed</a:t>
            </a: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to determine the most effective model for accident severity prediction. The key performance metrics used for evaluation include </a:t>
            </a:r>
            <a:r>
              <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rPr>
              <a:t>accuracy, precision, recall, and F1-score</a:t>
            </a: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a:spcBef>
                <a:spcPts val="1200"/>
              </a:spcBef>
              <a:spcAft>
                <a:spcPts val="1200"/>
              </a:spcAf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Model Performance Comparison</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(F1-score)</a:t>
            </a:r>
          </a:p>
          <a:p>
            <a:pPr>
              <a:spcBef>
                <a:spcPts val="1200"/>
              </a:spcBef>
              <a:spcAft>
                <a:spcPts val="1200"/>
              </a:spcAft>
            </a:pP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spcBef>
                <a:spcPts val="1200"/>
              </a:spcBef>
              <a:spcAft>
                <a:spcPts val="1200"/>
              </a:spcAft>
            </a:pP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spcBef>
                <a:spcPts val="1200"/>
              </a:spcBef>
              <a:spcAft>
                <a:spcPts val="1200"/>
              </a:spcAft>
            </a:pP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graphicFrame>
        <p:nvGraphicFramePr>
          <p:cNvPr id="16" name="Table 15">
            <a:extLst>
              <a:ext uri="{FF2B5EF4-FFF2-40B4-BE49-F238E27FC236}">
                <a16:creationId xmlns:a16="http://schemas.microsoft.com/office/drawing/2014/main" id="{72EB4541-5008-730A-4C3D-0F86483E363A}"/>
              </a:ext>
            </a:extLst>
          </p:cNvPr>
          <p:cNvGraphicFramePr>
            <a:graphicFrameLocks noGrp="1"/>
          </p:cNvGraphicFramePr>
          <p:nvPr>
            <p:extLst>
              <p:ext uri="{D42A27DB-BD31-4B8C-83A1-F6EECF244321}">
                <p14:modId xmlns:p14="http://schemas.microsoft.com/office/powerpoint/2010/main" val="2149605503"/>
              </p:ext>
            </p:extLst>
          </p:nvPr>
        </p:nvGraphicFramePr>
        <p:xfrm>
          <a:off x="228600" y="2743200"/>
          <a:ext cx="8305801" cy="3115494"/>
        </p:xfrm>
        <a:graphic>
          <a:graphicData uri="http://schemas.openxmlformats.org/drawingml/2006/table">
            <a:tbl>
              <a:tblPr firstRow="1" bandRow="1">
                <a:tableStyleId>{5C22544A-7EE6-4342-B048-85BDC9FD1C3A}</a:tableStyleId>
              </a:tblPr>
              <a:tblGrid>
                <a:gridCol w="1186543">
                  <a:extLst>
                    <a:ext uri="{9D8B030D-6E8A-4147-A177-3AD203B41FA5}">
                      <a16:colId xmlns:a16="http://schemas.microsoft.com/office/drawing/2014/main" val="826295356"/>
                    </a:ext>
                  </a:extLst>
                </a:gridCol>
                <a:gridCol w="1186543">
                  <a:extLst>
                    <a:ext uri="{9D8B030D-6E8A-4147-A177-3AD203B41FA5}">
                      <a16:colId xmlns:a16="http://schemas.microsoft.com/office/drawing/2014/main" val="1297320325"/>
                    </a:ext>
                  </a:extLst>
                </a:gridCol>
                <a:gridCol w="1186543">
                  <a:extLst>
                    <a:ext uri="{9D8B030D-6E8A-4147-A177-3AD203B41FA5}">
                      <a16:colId xmlns:a16="http://schemas.microsoft.com/office/drawing/2014/main" val="1674556158"/>
                    </a:ext>
                  </a:extLst>
                </a:gridCol>
                <a:gridCol w="1186543">
                  <a:extLst>
                    <a:ext uri="{9D8B030D-6E8A-4147-A177-3AD203B41FA5}">
                      <a16:colId xmlns:a16="http://schemas.microsoft.com/office/drawing/2014/main" val="1579384140"/>
                    </a:ext>
                  </a:extLst>
                </a:gridCol>
                <a:gridCol w="1186543">
                  <a:extLst>
                    <a:ext uri="{9D8B030D-6E8A-4147-A177-3AD203B41FA5}">
                      <a16:colId xmlns:a16="http://schemas.microsoft.com/office/drawing/2014/main" val="2987803334"/>
                    </a:ext>
                  </a:extLst>
                </a:gridCol>
                <a:gridCol w="1186543">
                  <a:extLst>
                    <a:ext uri="{9D8B030D-6E8A-4147-A177-3AD203B41FA5}">
                      <a16:colId xmlns:a16="http://schemas.microsoft.com/office/drawing/2014/main" val="460430683"/>
                    </a:ext>
                  </a:extLst>
                </a:gridCol>
                <a:gridCol w="1186543">
                  <a:extLst>
                    <a:ext uri="{9D8B030D-6E8A-4147-A177-3AD203B41FA5}">
                      <a16:colId xmlns:a16="http://schemas.microsoft.com/office/drawing/2014/main" val="646467073"/>
                    </a:ext>
                  </a:extLst>
                </a:gridCol>
              </a:tblGrid>
              <a:tr h="435429">
                <a:tc>
                  <a:txBody>
                    <a:bodyPr/>
                    <a:lstStyle/>
                    <a:p>
                      <a:r>
                        <a:rPr lang="en-IN" dirty="0"/>
                        <a:t>Metric</a:t>
                      </a:r>
                    </a:p>
                  </a:txBody>
                  <a:tcPr/>
                </a:tc>
                <a:tc>
                  <a:txBody>
                    <a:bodyPr/>
                    <a:lstStyle/>
                    <a:p>
                      <a:r>
                        <a:rPr lang="en-IN" dirty="0"/>
                        <a:t>Bi-LSTM(50 epochs)</a:t>
                      </a:r>
                    </a:p>
                  </a:txBody>
                  <a:tcPr/>
                </a:tc>
                <a:tc>
                  <a:txBody>
                    <a:bodyPr/>
                    <a:lstStyle/>
                    <a:p>
                      <a:r>
                        <a:rPr lang="en-IN" dirty="0"/>
                        <a:t>Bi-LSTM(25 epochs)</a:t>
                      </a:r>
                    </a:p>
                  </a:txBody>
                  <a:tcPr/>
                </a:tc>
                <a:tc>
                  <a:txBody>
                    <a:bodyPr/>
                    <a:lstStyle/>
                    <a:p>
                      <a:r>
                        <a:rPr lang="en-IN" dirty="0"/>
                        <a:t>GNN</a:t>
                      </a:r>
                    </a:p>
                  </a:txBody>
                  <a:tcPr/>
                </a:tc>
                <a:tc>
                  <a:txBody>
                    <a:bodyPr/>
                    <a:lstStyle/>
                    <a:p>
                      <a:r>
                        <a:rPr lang="en-IN" dirty="0"/>
                        <a:t>RNN</a:t>
                      </a:r>
                    </a:p>
                  </a:txBody>
                  <a:tcPr/>
                </a:tc>
                <a:tc>
                  <a:txBody>
                    <a:bodyPr/>
                    <a:lstStyle/>
                    <a:p>
                      <a:r>
                        <a:rPr lang="en-IN" dirty="0"/>
                        <a:t>LSTM</a:t>
                      </a:r>
                    </a:p>
                  </a:txBody>
                  <a:tcPr/>
                </a:tc>
                <a:tc>
                  <a:txBody>
                    <a:bodyPr/>
                    <a:lstStyle/>
                    <a:p>
                      <a:r>
                        <a:rPr lang="en-IN" dirty="0"/>
                        <a:t>Simple NN</a:t>
                      </a:r>
                    </a:p>
                  </a:txBody>
                  <a:tcPr/>
                </a:tc>
                <a:extLst>
                  <a:ext uri="{0D108BD9-81ED-4DB2-BD59-A6C34878D82A}">
                    <a16:rowId xmlns:a16="http://schemas.microsoft.com/office/drawing/2014/main" val="898627175"/>
                  </a:ext>
                </a:extLst>
              </a:tr>
              <a:tr h="435429">
                <a:tc>
                  <a:txBody>
                    <a:bodyPr/>
                    <a:lstStyle/>
                    <a:p>
                      <a:r>
                        <a:rPr lang="en-IN" dirty="0"/>
                        <a:t>Class 1</a:t>
                      </a:r>
                    </a:p>
                  </a:txBody>
                  <a:tcPr/>
                </a:tc>
                <a:tc>
                  <a:txBody>
                    <a:bodyPr/>
                    <a:lstStyle/>
                    <a:p>
                      <a:r>
                        <a:rPr lang="en-IN" dirty="0"/>
                        <a:t>0.9850</a:t>
                      </a:r>
                    </a:p>
                  </a:txBody>
                  <a:tcPr/>
                </a:tc>
                <a:tc>
                  <a:txBody>
                    <a:bodyPr/>
                    <a:lstStyle/>
                    <a:p>
                      <a:r>
                        <a:rPr lang="en-IN" dirty="0"/>
                        <a:t>0.9758</a:t>
                      </a:r>
                    </a:p>
                  </a:txBody>
                  <a:tcPr/>
                </a:tc>
                <a:tc>
                  <a:txBody>
                    <a:bodyPr/>
                    <a:lstStyle/>
                    <a:p>
                      <a:r>
                        <a:rPr lang="en-IN" dirty="0"/>
                        <a:t>0.9678</a:t>
                      </a:r>
                    </a:p>
                  </a:txBody>
                  <a:tcPr/>
                </a:tc>
                <a:tc>
                  <a:txBody>
                    <a:bodyPr/>
                    <a:lstStyle/>
                    <a:p>
                      <a:r>
                        <a:rPr lang="en-IN" dirty="0"/>
                        <a:t>0.8134</a:t>
                      </a:r>
                    </a:p>
                  </a:txBody>
                  <a:tcPr/>
                </a:tc>
                <a:tc>
                  <a:txBody>
                    <a:bodyPr/>
                    <a:lstStyle/>
                    <a:p>
                      <a:r>
                        <a:rPr lang="en-IN" dirty="0"/>
                        <a:t>0.9746</a:t>
                      </a:r>
                    </a:p>
                  </a:txBody>
                  <a:tcPr/>
                </a:tc>
                <a:tc>
                  <a:txBody>
                    <a:bodyPr/>
                    <a:lstStyle/>
                    <a:p>
                      <a:r>
                        <a:rPr lang="en-IN" dirty="0"/>
                        <a:t>0.8275</a:t>
                      </a:r>
                    </a:p>
                  </a:txBody>
                  <a:tcPr/>
                </a:tc>
                <a:extLst>
                  <a:ext uri="{0D108BD9-81ED-4DB2-BD59-A6C34878D82A}">
                    <a16:rowId xmlns:a16="http://schemas.microsoft.com/office/drawing/2014/main" val="3090289097"/>
                  </a:ext>
                </a:extLst>
              </a:tr>
              <a:tr h="435429">
                <a:tc>
                  <a:txBody>
                    <a:bodyPr/>
                    <a:lstStyle/>
                    <a:p>
                      <a:r>
                        <a:rPr lang="en-IN" dirty="0"/>
                        <a:t>Class 2</a:t>
                      </a:r>
                    </a:p>
                  </a:txBody>
                  <a:tcPr/>
                </a:tc>
                <a:tc>
                  <a:txBody>
                    <a:bodyPr/>
                    <a:lstStyle/>
                    <a:p>
                      <a:r>
                        <a:rPr lang="en-IN" dirty="0"/>
                        <a:t>0.8435</a:t>
                      </a:r>
                    </a:p>
                  </a:txBody>
                  <a:tcPr/>
                </a:tc>
                <a:tc>
                  <a:txBody>
                    <a:bodyPr/>
                    <a:lstStyle/>
                    <a:p>
                      <a:r>
                        <a:rPr lang="en-IN" dirty="0"/>
                        <a:t>0.7455</a:t>
                      </a:r>
                    </a:p>
                  </a:txBody>
                  <a:tcPr/>
                </a:tc>
                <a:tc>
                  <a:txBody>
                    <a:bodyPr/>
                    <a:lstStyle/>
                    <a:p>
                      <a:r>
                        <a:rPr lang="en-IN" dirty="0"/>
                        <a:t>0.6519</a:t>
                      </a:r>
                    </a:p>
                  </a:txBody>
                  <a:tcPr/>
                </a:tc>
                <a:tc>
                  <a:txBody>
                    <a:bodyPr/>
                    <a:lstStyle/>
                    <a:p>
                      <a:r>
                        <a:rPr lang="en-IN" dirty="0"/>
                        <a:t>0.4744</a:t>
                      </a:r>
                    </a:p>
                  </a:txBody>
                  <a:tcPr/>
                </a:tc>
                <a:tc>
                  <a:txBody>
                    <a:bodyPr/>
                    <a:lstStyle/>
                    <a:p>
                      <a:r>
                        <a:rPr lang="en-IN" dirty="0"/>
                        <a:t>0.6646</a:t>
                      </a:r>
                    </a:p>
                  </a:txBody>
                  <a:tcPr/>
                </a:tc>
                <a:tc>
                  <a:txBody>
                    <a:bodyPr/>
                    <a:lstStyle/>
                    <a:p>
                      <a:r>
                        <a:rPr lang="en-IN" dirty="0"/>
                        <a:t>0.4846</a:t>
                      </a:r>
                    </a:p>
                  </a:txBody>
                  <a:tcPr/>
                </a:tc>
                <a:extLst>
                  <a:ext uri="{0D108BD9-81ED-4DB2-BD59-A6C34878D82A}">
                    <a16:rowId xmlns:a16="http://schemas.microsoft.com/office/drawing/2014/main" val="3042988746"/>
                  </a:ext>
                </a:extLst>
              </a:tr>
              <a:tr h="435429">
                <a:tc>
                  <a:txBody>
                    <a:bodyPr/>
                    <a:lstStyle/>
                    <a:p>
                      <a:r>
                        <a:rPr lang="en-IN" dirty="0"/>
                        <a:t>Class 3 </a:t>
                      </a:r>
                    </a:p>
                  </a:txBody>
                  <a:tcPr/>
                </a:tc>
                <a:tc>
                  <a:txBody>
                    <a:bodyPr/>
                    <a:lstStyle/>
                    <a:p>
                      <a:r>
                        <a:rPr lang="en-IN" dirty="0"/>
                        <a:t>0.8505</a:t>
                      </a:r>
                    </a:p>
                  </a:txBody>
                  <a:tcPr/>
                </a:tc>
                <a:tc>
                  <a:txBody>
                    <a:bodyPr/>
                    <a:lstStyle/>
                    <a:p>
                      <a:r>
                        <a:rPr lang="en-IN" dirty="0"/>
                        <a:t>0.6829</a:t>
                      </a:r>
                    </a:p>
                  </a:txBody>
                  <a:tcPr/>
                </a:tc>
                <a:tc>
                  <a:txBody>
                    <a:bodyPr/>
                    <a:lstStyle/>
                    <a:p>
                      <a:r>
                        <a:rPr lang="en-IN" dirty="0"/>
                        <a:t>0.6192</a:t>
                      </a:r>
                    </a:p>
                  </a:txBody>
                  <a:tcPr/>
                </a:tc>
                <a:tc>
                  <a:txBody>
                    <a:bodyPr/>
                    <a:lstStyle/>
                    <a:p>
                      <a:r>
                        <a:rPr lang="en-IN" dirty="0"/>
                        <a:t>0.5497</a:t>
                      </a:r>
                    </a:p>
                  </a:txBody>
                  <a:tcPr/>
                </a:tc>
                <a:tc>
                  <a:txBody>
                    <a:bodyPr/>
                    <a:lstStyle/>
                    <a:p>
                      <a:r>
                        <a:rPr lang="en-IN" dirty="0"/>
                        <a:t>0.6780</a:t>
                      </a:r>
                    </a:p>
                  </a:txBody>
                  <a:tcPr/>
                </a:tc>
                <a:tc>
                  <a:txBody>
                    <a:bodyPr/>
                    <a:lstStyle/>
                    <a:p>
                      <a:r>
                        <a:rPr lang="en-IN" dirty="0"/>
                        <a:t>0.5635</a:t>
                      </a:r>
                    </a:p>
                  </a:txBody>
                  <a:tcPr/>
                </a:tc>
                <a:extLst>
                  <a:ext uri="{0D108BD9-81ED-4DB2-BD59-A6C34878D82A}">
                    <a16:rowId xmlns:a16="http://schemas.microsoft.com/office/drawing/2014/main" val="37729137"/>
                  </a:ext>
                </a:extLst>
              </a:tr>
              <a:tr h="435429">
                <a:tc>
                  <a:txBody>
                    <a:bodyPr/>
                    <a:lstStyle/>
                    <a:p>
                      <a:r>
                        <a:rPr lang="en-IN" dirty="0"/>
                        <a:t>Macro </a:t>
                      </a:r>
                      <a:r>
                        <a:rPr lang="en-IN" dirty="0" err="1"/>
                        <a:t>Avg</a:t>
                      </a:r>
                      <a:endParaRPr lang="en-IN" dirty="0"/>
                    </a:p>
                  </a:txBody>
                  <a:tcPr/>
                </a:tc>
                <a:tc>
                  <a:txBody>
                    <a:bodyPr/>
                    <a:lstStyle/>
                    <a:p>
                      <a:r>
                        <a:rPr lang="en-IN" dirty="0"/>
                        <a:t>0.8499</a:t>
                      </a:r>
                    </a:p>
                  </a:txBody>
                  <a:tcPr/>
                </a:tc>
                <a:tc>
                  <a:txBody>
                    <a:bodyPr/>
                    <a:lstStyle/>
                    <a:p>
                      <a:r>
                        <a:rPr lang="en-IN" dirty="0"/>
                        <a:t>0.8014</a:t>
                      </a:r>
                    </a:p>
                  </a:txBody>
                  <a:tcPr/>
                </a:tc>
                <a:tc>
                  <a:txBody>
                    <a:bodyPr/>
                    <a:lstStyle/>
                    <a:p>
                      <a:r>
                        <a:rPr lang="en-IN" dirty="0"/>
                        <a:t>0.746</a:t>
                      </a:r>
                    </a:p>
                  </a:txBody>
                  <a:tcPr/>
                </a:tc>
                <a:tc>
                  <a:txBody>
                    <a:bodyPr/>
                    <a:lstStyle/>
                    <a:p>
                      <a:r>
                        <a:rPr lang="en-IN" dirty="0"/>
                        <a:t>0.6125</a:t>
                      </a:r>
                    </a:p>
                  </a:txBody>
                  <a:tcPr/>
                </a:tc>
                <a:tc>
                  <a:txBody>
                    <a:bodyPr/>
                    <a:lstStyle/>
                    <a:p>
                      <a:r>
                        <a:rPr lang="en-IN" dirty="0"/>
                        <a:t>0.7724</a:t>
                      </a:r>
                    </a:p>
                  </a:txBody>
                  <a:tcPr/>
                </a:tc>
                <a:tc>
                  <a:txBody>
                    <a:bodyPr/>
                    <a:lstStyle/>
                    <a:p>
                      <a:r>
                        <a:rPr lang="en-IN" dirty="0"/>
                        <a:t>0.6381</a:t>
                      </a:r>
                    </a:p>
                  </a:txBody>
                  <a:tcPr/>
                </a:tc>
                <a:extLst>
                  <a:ext uri="{0D108BD9-81ED-4DB2-BD59-A6C34878D82A}">
                    <a16:rowId xmlns:a16="http://schemas.microsoft.com/office/drawing/2014/main" val="846877298"/>
                  </a:ext>
                </a:extLst>
              </a:tr>
              <a:tr h="435429">
                <a:tc>
                  <a:txBody>
                    <a:bodyPr/>
                    <a:lstStyle/>
                    <a:p>
                      <a:r>
                        <a:rPr lang="en-IN" dirty="0"/>
                        <a:t>Weighted </a:t>
                      </a:r>
                      <a:r>
                        <a:rPr lang="en-IN" dirty="0" err="1"/>
                        <a:t>Avg</a:t>
                      </a:r>
                      <a:endParaRPr lang="en-IN" dirty="0"/>
                    </a:p>
                  </a:txBody>
                  <a:tcPr/>
                </a:tc>
                <a:tc>
                  <a:txBody>
                    <a:bodyPr/>
                    <a:lstStyle/>
                    <a:p>
                      <a:r>
                        <a:rPr lang="en-IN" dirty="0"/>
                        <a:t>0.8502</a:t>
                      </a:r>
                    </a:p>
                  </a:txBody>
                  <a:tcPr/>
                </a:tc>
                <a:tc>
                  <a:txBody>
                    <a:bodyPr/>
                    <a:lstStyle/>
                    <a:p>
                      <a:r>
                        <a:rPr lang="en-IN" dirty="0"/>
                        <a:t>0.8018</a:t>
                      </a:r>
                    </a:p>
                  </a:txBody>
                  <a:tcPr/>
                </a:tc>
                <a:tc>
                  <a:txBody>
                    <a:bodyPr/>
                    <a:lstStyle/>
                    <a:p>
                      <a:r>
                        <a:rPr lang="en-IN" dirty="0"/>
                        <a:t>0.7466</a:t>
                      </a:r>
                    </a:p>
                  </a:txBody>
                  <a:tcPr/>
                </a:tc>
                <a:tc>
                  <a:txBody>
                    <a:bodyPr/>
                    <a:lstStyle/>
                    <a:p>
                      <a:r>
                        <a:rPr lang="en-IN" dirty="0"/>
                        <a:t>0.6125</a:t>
                      </a:r>
                    </a:p>
                  </a:txBody>
                  <a:tcPr/>
                </a:tc>
                <a:tc>
                  <a:txBody>
                    <a:bodyPr/>
                    <a:lstStyle/>
                    <a:p>
                      <a:r>
                        <a:rPr lang="en-IN" dirty="0"/>
                        <a:t>0.7726</a:t>
                      </a:r>
                    </a:p>
                  </a:txBody>
                  <a:tcPr/>
                </a:tc>
                <a:tc>
                  <a:txBody>
                    <a:bodyPr/>
                    <a:lstStyle/>
                    <a:p>
                      <a:r>
                        <a:rPr lang="en-IN" dirty="0"/>
                        <a:t>0.6381</a:t>
                      </a:r>
                    </a:p>
                  </a:txBody>
                  <a:tcPr/>
                </a:tc>
                <a:extLst>
                  <a:ext uri="{0D108BD9-81ED-4DB2-BD59-A6C34878D82A}">
                    <a16:rowId xmlns:a16="http://schemas.microsoft.com/office/drawing/2014/main" val="2516169567"/>
                  </a:ext>
                </a:extLst>
              </a:tr>
              <a:tr h="435429">
                <a:tc>
                  <a:txBody>
                    <a:bodyPr/>
                    <a:lstStyle/>
                    <a:p>
                      <a:r>
                        <a:rPr lang="en-IN" dirty="0"/>
                        <a:t>Accuracy</a:t>
                      </a:r>
                    </a:p>
                  </a:txBody>
                  <a:tcPr/>
                </a:tc>
                <a:tc>
                  <a:txBody>
                    <a:bodyPr/>
                    <a:lstStyle/>
                    <a:p>
                      <a:r>
                        <a:rPr lang="en-IN" dirty="0"/>
                        <a:t>0.8518</a:t>
                      </a:r>
                    </a:p>
                  </a:txBody>
                  <a:tcPr/>
                </a:tc>
                <a:tc>
                  <a:txBody>
                    <a:bodyPr/>
                    <a:lstStyle/>
                    <a:p>
                      <a:r>
                        <a:rPr lang="en-IN" dirty="0"/>
                        <a:t>0.8054</a:t>
                      </a:r>
                    </a:p>
                  </a:txBody>
                  <a:tcPr/>
                </a:tc>
                <a:tc>
                  <a:txBody>
                    <a:bodyPr/>
                    <a:lstStyle/>
                    <a:p>
                      <a:r>
                        <a:rPr lang="en-IN" dirty="0"/>
                        <a:t>0.7496</a:t>
                      </a:r>
                    </a:p>
                  </a:txBody>
                  <a:tcPr/>
                </a:tc>
                <a:tc>
                  <a:txBody>
                    <a:bodyPr/>
                    <a:lstStyle/>
                    <a:p>
                      <a:r>
                        <a:rPr lang="en-IN" dirty="0"/>
                        <a:t>0.6177</a:t>
                      </a:r>
                    </a:p>
                  </a:txBody>
                  <a:tcPr/>
                </a:tc>
                <a:tc>
                  <a:txBody>
                    <a:bodyPr/>
                    <a:lstStyle/>
                    <a:p>
                      <a:r>
                        <a:rPr lang="en-IN" dirty="0"/>
                        <a:t>0.7744</a:t>
                      </a:r>
                    </a:p>
                  </a:txBody>
                  <a:tcPr/>
                </a:tc>
                <a:tc>
                  <a:txBody>
                    <a:bodyPr/>
                    <a:lstStyle/>
                    <a:p>
                      <a:r>
                        <a:rPr lang="en-IN" dirty="0"/>
                        <a:t>0.6381</a:t>
                      </a:r>
                    </a:p>
                  </a:txBody>
                  <a:tcPr/>
                </a:tc>
                <a:extLst>
                  <a:ext uri="{0D108BD9-81ED-4DB2-BD59-A6C34878D82A}">
                    <a16:rowId xmlns:a16="http://schemas.microsoft.com/office/drawing/2014/main" val="1996911242"/>
                  </a:ext>
                </a:extLst>
              </a:tr>
            </a:tbl>
          </a:graphicData>
        </a:graphic>
      </p:graphicFrame>
    </p:spTree>
    <p:extLst>
      <p:ext uri="{BB962C8B-B14F-4D97-AF65-F5344CB8AC3E}">
        <p14:creationId xmlns:p14="http://schemas.microsoft.com/office/powerpoint/2010/main" val="1004833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39C1A8-E806-38BE-9042-74E3930F00C5}"/>
              </a:ext>
            </a:extLst>
          </p:cNvPr>
          <p:cNvSpPr>
            <a:spLocks noGrp="1"/>
          </p:cNvSpPr>
          <p:nvPr>
            <p:ph idx="1"/>
          </p:nvPr>
        </p:nvSpPr>
        <p:spPr>
          <a:xfrm>
            <a:off x="228600" y="173195"/>
            <a:ext cx="8229600" cy="5846605"/>
          </a:xfrm>
        </p:spPr>
        <p:txBody>
          <a:bodyPr/>
          <a:lstStyle/>
          <a:p>
            <a:pPr marL="0" indent="0">
              <a:buNone/>
            </a:pPr>
            <a:endParaRPr lang="en-IN" dirty="0"/>
          </a:p>
        </p:txBody>
      </p:sp>
      <p:sp>
        <p:nvSpPr>
          <p:cNvPr id="4" name="Slide Number Placeholder 3">
            <a:extLst>
              <a:ext uri="{FF2B5EF4-FFF2-40B4-BE49-F238E27FC236}">
                <a16:creationId xmlns:a16="http://schemas.microsoft.com/office/drawing/2014/main" id="{05CD413A-29A9-4A16-657E-50CB684403A6}"/>
              </a:ext>
            </a:extLst>
          </p:cNvPr>
          <p:cNvSpPr>
            <a:spLocks noGrp="1"/>
          </p:cNvSpPr>
          <p:nvPr>
            <p:ph type="sldNum" sz="quarter" idx="12"/>
          </p:nvPr>
        </p:nvSpPr>
        <p:spPr/>
        <p:txBody>
          <a:bodyPr/>
          <a:lstStyle/>
          <a:p>
            <a:pPr>
              <a:defRPr/>
            </a:pPr>
            <a:fld id="{165922B6-AAE1-E24B-9DCA-69C320E3E55E}" type="slidenum">
              <a:rPr lang="en-US" altLang="en-US" smtClean="0"/>
              <a:pPr>
                <a:defRPr/>
              </a:pPr>
              <a:t>13</a:t>
            </a:fld>
            <a:endParaRPr lang="en-US" altLang="en-US"/>
          </a:p>
        </p:txBody>
      </p:sp>
      <p:pic>
        <p:nvPicPr>
          <p:cNvPr id="5" name="Picture 4">
            <a:extLst>
              <a:ext uri="{FF2B5EF4-FFF2-40B4-BE49-F238E27FC236}">
                <a16:creationId xmlns:a16="http://schemas.microsoft.com/office/drawing/2014/main" id="{53168979-0DA7-CA01-B68A-99E148733152}"/>
              </a:ext>
            </a:extLst>
          </p:cNvPr>
          <p:cNvPicPr>
            <a:picLocks noChangeAspect="1"/>
          </p:cNvPicPr>
          <p:nvPr/>
        </p:nvPicPr>
        <p:blipFill dpi="0">
          <a:blip r:embed="rId2"/>
          <a:srcRect/>
          <a:stretch>
            <a:fillRect/>
          </a:stretch>
        </p:blipFill>
        <p:spPr>
          <a:xfrm>
            <a:off x="1295400" y="208962"/>
            <a:ext cx="4495800" cy="2286000"/>
          </a:xfrm>
          <a:prstGeom prst="rect">
            <a:avLst/>
          </a:prstGeom>
        </p:spPr>
      </p:pic>
      <p:sp>
        <p:nvSpPr>
          <p:cNvPr id="7" name="TextBox 6">
            <a:extLst>
              <a:ext uri="{FF2B5EF4-FFF2-40B4-BE49-F238E27FC236}">
                <a16:creationId xmlns:a16="http://schemas.microsoft.com/office/drawing/2014/main" id="{01FBB581-E41B-EE52-E2B4-095E97DE8FFE}"/>
              </a:ext>
            </a:extLst>
          </p:cNvPr>
          <p:cNvSpPr txBox="1"/>
          <p:nvPr/>
        </p:nvSpPr>
        <p:spPr>
          <a:xfrm>
            <a:off x="685800" y="2436176"/>
            <a:ext cx="6179197" cy="1046440"/>
          </a:xfrm>
          <a:prstGeom prst="rect">
            <a:avLst/>
          </a:prstGeom>
          <a:noFill/>
        </p:spPr>
        <p:txBody>
          <a:bodyPr wrap="square">
            <a:spAutoFit/>
          </a:bodyPr>
          <a:lstStyle/>
          <a:p>
            <a:pPr>
              <a:spcBef>
                <a:spcPts val="1200"/>
              </a:spcBef>
              <a:spcAft>
                <a:spcPts val="1200"/>
              </a:spcAft>
            </a:pPr>
            <a:r>
              <a:rPr lang="en-IN" sz="1400" b="1" dirty="0">
                <a:effectLst/>
                <a:latin typeface="Times New Roman" panose="02020603050405020304" pitchFamily="18" charset="0"/>
                <a:ea typeface="Times New Roman" panose="02020603050405020304" pitchFamily="18" charset="0"/>
                <a:cs typeface="Times New Roman" panose="02020603050405020304" pitchFamily="18" charset="0"/>
              </a:rPr>
              <a:t>Model Performance Comparison</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 A bar chart comparing precision, recall, and F1-score for all models.</a:t>
            </a:r>
          </a:p>
          <a:p>
            <a:pPr>
              <a:spcBef>
                <a:spcPts val="1200"/>
              </a:spcBef>
              <a:spcAft>
                <a:spcPts val="1200"/>
              </a:spcAft>
            </a:pP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2ED46596-2672-90B3-908B-A7B3C3BAFD4C}"/>
              </a:ext>
            </a:extLst>
          </p:cNvPr>
          <p:cNvPicPr>
            <a:picLocks noChangeAspect="1"/>
          </p:cNvPicPr>
          <p:nvPr/>
        </p:nvPicPr>
        <p:blipFill dpi="0">
          <a:blip r:embed="rId3"/>
          <a:srcRect/>
          <a:stretch>
            <a:fillRect/>
          </a:stretch>
        </p:blipFill>
        <p:spPr>
          <a:xfrm>
            <a:off x="1261188" y="2959397"/>
            <a:ext cx="4800600" cy="2374604"/>
          </a:xfrm>
          <a:prstGeom prst="rect">
            <a:avLst/>
          </a:prstGeom>
        </p:spPr>
      </p:pic>
    </p:spTree>
    <p:extLst>
      <p:ext uri="{BB962C8B-B14F-4D97-AF65-F5344CB8AC3E}">
        <p14:creationId xmlns:p14="http://schemas.microsoft.com/office/powerpoint/2010/main" val="685606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0368FB-0965-4EBA-201F-73B134DDF626}"/>
              </a:ext>
            </a:extLst>
          </p:cNvPr>
          <p:cNvSpPr>
            <a:spLocks noGrp="1"/>
          </p:cNvSpPr>
          <p:nvPr>
            <p:ph idx="1"/>
          </p:nvPr>
        </p:nvSpPr>
        <p:spPr>
          <a:xfrm>
            <a:off x="457200" y="152401"/>
            <a:ext cx="8229600" cy="5943599"/>
          </a:xfrm>
        </p:spPr>
        <p:txBody>
          <a:bodyPr/>
          <a:lstStyle/>
          <a:p>
            <a:pPr>
              <a:spcBef>
                <a:spcPts val="1200"/>
              </a:spcBef>
              <a:spcAft>
                <a:spcPts val="1200"/>
              </a:spcAft>
              <a:buNone/>
            </a:pPr>
            <a:r>
              <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rPr>
              <a:t>Machine Learning Model Performance Comparison</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spcBef>
                <a:spcPts val="1200"/>
              </a:spcBef>
              <a:spcAft>
                <a:spcPts val="12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Similarly, various machine learning models were tested to compare their predictive capabilities. The </a:t>
            </a:r>
            <a:r>
              <a:rPr lang="en-IN" sz="1400" b="1" dirty="0" err="1">
                <a:effectLst/>
                <a:latin typeface="Times New Roman" panose="02020603050405020304" pitchFamily="18" charset="0"/>
                <a:ea typeface="Times New Roman" panose="02020603050405020304" pitchFamily="18" charset="0"/>
                <a:cs typeface="Times New Roman" panose="02020603050405020304" pitchFamily="18" charset="0"/>
              </a:rPr>
              <a:t>ExtraTrees</a:t>
            </a:r>
            <a:r>
              <a:rPr lang="en-IN" sz="1400" b="1" dirty="0">
                <a:effectLst/>
                <a:latin typeface="Times New Roman" panose="02020603050405020304" pitchFamily="18" charset="0"/>
                <a:ea typeface="Times New Roman" panose="02020603050405020304" pitchFamily="18" charset="0"/>
                <a:cs typeface="Times New Roman" panose="02020603050405020304" pitchFamily="18" charset="0"/>
              </a:rPr>
              <a:t> model</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achieved the highest accuracy and F1-score among all tested ML models, making it the most effective traditional machine learning approach.</a:t>
            </a:r>
          </a:p>
          <a:p>
            <a:endParaRPr lang="en-IN" dirty="0"/>
          </a:p>
        </p:txBody>
      </p:sp>
      <p:sp>
        <p:nvSpPr>
          <p:cNvPr id="4" name="Slide Number Placeholder 3">
            <a:extLst>
              <a:ext uri="{FF2B5EF4-FFF2-40B4-BE49-F238E27FC236}">
                <a16:creationId xmlns:a16="http://schemas.microsoft.com/office/drawing/2014/main" id="{1F0F2D6C-91F1-34AF-02EF-9067100D74AE}"/>
              </a:ext>
            </a:extLst>
          </p:cNvPr>
          <p:cNvSpPr>
            <a:spLocks noGrp="1"/>
          </p:cNvSpPr>
          <p:nvPr>
            <p:ph type="sldNum" sz="quarter" idx="12"/>
          </p:nvPr>
        </p:nvSpPr>
        <p:spPr/>
        <p:txBody>
          <a:bodyPr/>
          <a:lstStyle/>
          <a:p>
            <a:pPr>
              <a:defRPr/>
            </a:pPr>
            <a:fld id="{165922B6-AAE1-E24B-9DCA-69C320E3E55E}" type="slidenum">
              <a:rPr lang="en-US" altLang="en-US" smtClean="0"/>
              <a:pPr>
                <a:defRPr/>
              </a:pPr>
              <a:t>14</a:t>
            </a:fld>
            <a:endParaRPr lang="en-US" altLang="en-US"/>
          </a:p>
        </p:txBody>
      </p:sp>
      <p:graphicFrame>
        <p:nvGraphicFramePr>
          <p:cNvPr id="5" name="Table 4">
            <a:extLst>
              <a:ext uri="{FF2B5EF4-FFF2-40B4-BE49-F238E27FC236}">
                <a16:creationId xmlns:a16="http://schemas.microsoft.com/office/drawing/2014/main" id="{507B3B0A-01AA-78C5-09F6-4FE46326D71C}"/>
              </a:ext>
            </a:extLst>
          </p:cNvPr>
          <p:cNvGraphicFramePr>
            <a:graphicFrameLocks noGrp="1"/>
          </p:cNvGraphicFramePr>
          <p:nvPr>
            <p:extLst>
              <p:ext uri="{D42A27DB-BD31-4B8C-83A1-F6EECF244321}">
                <p14:modId xmlns:p14="http://schemas.microsoft.com/office/powerpoint/2010/main" val="1172332393"/>
              </p:ext>
            </p:extLst>
          </p:nvPr>
        </p:nvGraphicFramePr>
        <p:xfrm>
          <a:off x="628652" y="1447800"/>
          <a:ext cx="7886696" cy="3281202"/>
        </p:xfrm>
        <a:graphic>
          <a:graphicData uri="http://schemas.openxmlformats.org/drawingml/2006/table">
            <a:tbl>
              <a:tblPr firstRow="1" firstCol="1" bandRow="1">
                <a:tableStyleId>{5C22544A-7EE6-4342-B048-85BDC9FD1C3A}</a:tableStyleId>
              </a:tblPr>
              <a:tblGrid>
                <a:gridCol w="985837">
                  <a:extLst>
                    <a:ext uri="{9D8B030D-6E8A-4147-A177-3AD203B41FA5}">
                      <a16:colId xmlns:a16="http://schemas.microsoft.com/office/drawing/2014/main" val="701088540"/>
                    </a:ext>
                  </a:extLst>
                </a:gridCol>
                <a:gridCol w="985837">
                  <a:extLst>
                    <a:ext uri="{9D8B030D-6E8A-4147-A177-3AD203B41FA5}">
                      <a16:colId xmlns:a16="http://schemas.microsoft.com/office/drawing/2014/main" val="46418054"/>
                    </a:ext>
                  </a:extLst>
                </a:gridCol>
                <a:gridCol w="985837">
                  <a:extLst>
                    <a:ext uri="{9D8B030D-6E8A-4147-A177-3AD203B41FA5}">
                      <a16:colId xmlns:a16="http://schemas.microsoft.com/office/drawing/2014/main" val="107140340"/>
                    </a:ext>
                  </a:extLst>
                </a:gridCol>
                <a:gridCol w="985837">
                  <a:extLst>
                    <a:ext uri="{9D8B030D-6E8A-4147-A177-3AD203B41FA5}">
                      <a16:colId xmlns:a16="http://schemas.microsoft.com/office/drawing/2014/main" val="2998362817"/>
                    </a:ext>
                  </a:extLst>
                </a:gridCol>
                <a:gridCol w="985837">
                  <a:extLst>
                    <a:ext uri="{9D8B030D-6E8A-4147-A177-3AD203B41FA5}">
                      <a16:colId xmlns:a16="http://schemas.microsoft.com/office/drawing/2014/main" val="3231281668"/>
                    </a:ext>
                  </a:extLst>
                </a:gridCol>
                <a:gridCol w="985837">
                  <a:extLst>
                    <a:ext uri="{9D8B030D-6E8A-4147-A177-3AD203B41FA5}">
                      <a16:colId xmlns:a16="http://schemas.microsoft.com/office/drawing/2014/main" val="2821811461"/>
                    </a:ext>
                  </a:extLst>
                </a:gridCol>
                <a:gridCol w="985837">
                  <a:extLst>
                    <a:ext uri="{9D8B030D-6E8A-4147-A177-3AD203B41FA5}">
                      <a16:colId xmlns:a16="http://schemas.microsoft.com/office/drawing/2014/main" val="2579206284"/>
                    </a:ext>
                  </a:extLst>
                </a:gridCol>
                <a:gridCol w="985837">
                  <a:extLst>
                    <a:ext uri="{9D8B030D-6E8A-4147-A177-3AD203B41FA5}">
                      <a16:colId xmlns:a16="http://schemas.microsoft.com/office/drawing/2014/main" val="2348241675"/>
                    </a:ext>
                  </a:extLst>
                </a:gridCol>
              </a:tblGrid>
              <a:tr h="798827">
                <a:tc>
                  <a:txBody>
                    <a:bodyPr/>
                    <a:lstStyle/>
                    <a:p>
                      <a:pPr>
                        <a:buNone/>
                      </a:pPr>
                      <a:r>
                        <a:rPr lang="en-IN" sz="1300" dirty="0">
                          <a:effectLst/>
                          <a:latin typeface="Times New Roman" panose="02020603050405020304" pitchFamily="18" charset="0"/>
                          <a:cs typeface="Times New Roman" panose="02020603050405020304" pitchFamily="18" charset="0"/>
                        </a:rPr>
                        <a:t>Model</a:t>
                      </a:r>
                      <a:endParaRPr lang="en-IN"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100" dirty="0">
                          <a:effectLst/>
                        </a:rPr>
                        <a:t>Class 1 (F1-score)</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100" dirty="0">
                          <a:effectLst/>
                        </a:rPr>
                        <a:t>Class 2 (F1-score)</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100" dirty="0">
                          <a:effectLst/>
                        </a:rPr>
                        <a:t>Class 3 (F1-score)</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100" dirty="0">
                          <a:effectLst/>
                        </a:rPr>
                        <a:t>Accuracy</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100" dirty="0">
                          <a:effectLst/>
                        </a:rPr>
                        <a:t>Macro </a:t>
                      </a:r>
                      <a:r>
                        <a:rPr lang="en-IN" sz="1100" dirty="0" err="1">
                          <a:effectLst/>
                        </a:rPr>
                        <a:t>Avg</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100" dirty="0">
                          <a:effectLst/>
                        </a:rPr>
                        <a:t>Weighted </a:t>
                      </a:r>
                      <a:r>
                        <a:rPr lang="en-IN" sz="1100" dirty="0" err="1">
                          <a:effectLst/>
                        </a:rPr>
                        <a:t>Avg</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100" dirty="0">
                          <a:effectLst/>
                        </a:rPr>
                        <a:t>Time (s)</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924260659"/>
                  </a:ext>
                </a:extLst>
              </a:tr>
              <a:tr h="420887">
                <a:tc>
                  <a:txBody>
                    <a:bodyPr/>
                    <a:lstStyle/>
                    <a:p>
                      <a:pPr>
                        <a:buNone/>
                      </a:pPr>
                      <a:r>
                        <a:rPr lang="en-IN" sz="1300" dirty="0">
                          <a:effectLst/>
                          <a:latin typeface="Times New Roman" panose="02020603050405020304" pitchFamily="18" charset="0"/>
                          <a:cs typeface="Times New Roman" panose="02020603050405020304" pitchFamily="18" charset="0"/>
                        </a:rPr>
                        <a:t>AdaBoost</a:t>
                      </a:r>
                      <a:endParaRPr lang="en-IN"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100" dirty="0">
                          <a:effectLst/>
                        </a:rPr>
                        <a:t>0.7342</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100" dirty="0">
                          <a:effectLst/>
                        </a:rPr>
                        <a:t>0.4216</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100">
                          <a:effectLst/>
                        </a:rPr>
                        <a:t>0.7065</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100">
                          <a:effectLst/>
                        </a:rPr>
                        <a:t>0.6208</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100">
                          <a:effectLst/>
                        </a:rPr>
                        <a:t>0.6208</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100">
                          <a:effectLst/>
                        </a:rPr>
                        <a:t>0.6208</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100">
                          <a:effectLst/>
                        </a:rPr>
                        <a:t>51.054</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76468931"/>
                  </a:ext>
                </a:extLst>
              </a:tr>
              <a:tr h="420887">
                <a:tc>
                  <a:txBody>
                    <a:bodyPr/>
                    <a:lstStyle/>
                    <a:p>
                      <a:pPr>
                        <a:buNone/>
                      </a:pPr>
                      <a:r>
                        <a:rPr lang="en-IN" sz="1100" dirty="0">
                          <a:effectLst/>
                        </a:rPr>
                        <a:t>Bagging</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100">
                          <a:effectLst/>
                        </a:rPr>
                        <a:t>0.9748</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100" dirty="0">
                          <a:effectLst/>
                        </a:rPr>
                        <a:t>0.7775</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100">
                          <a:effectLst/>
                        </a:rPr>
                        <a:t>0.8655</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100">
                          <a:effectLst/>
                        </a:rPr>
                        <a:t>0.8726</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100">
                          <a:effectLst/>
                        </a:rPr>
                        <a:t>0.8726</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100">
                          <a:effectLst/>
                        </a:rPr>
                        <a:t>0.8726</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100" dirty="0">
                          <a:effectLst/>
                        </a:rPr>
                        <a:t>424.94</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552666836"/>
                  </a:ext>
                </a:extLst>
              </a:tr>
              <a:tr h="420887">
                <a:tc>
                  <a:txBody>
                    <a:bodyPr/>
                    <a:lstStyle/>
                    <a:p>
                      <a:pPr>
                        <a:buNone/>
                      </a:pPr>
                      <a:r>
                        <a:rPr lang="en-IN" sz="1100" dirty="0">
                          <a:effectLst/>
                        </a:rPr>
                        <a:t>EGAM</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100">
                          <a:effectLst/>
                        </a:rPr>
                        <a:t>0.9748</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100" dirty="0">
                          <a:effectLst/>
                        </a:rPr>
                        <a:t>0.7775</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100" dirty="0">
                          <a:effectLst/>
                        </a:rPr>
                        <a:t>0.8655</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100">
                          <a:effectLst/>
                        </a:rPr>
                        <a:t>0.8726</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100">
                          <a:effectLst/>
                        </a:rPr>
                        <a:t>0.8726</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100">
                          <a:effectLst/>
                        </a:rPr>
                        <a:t>0.8726</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100" dirty="0">
                          <a:effectLst/>
                        </a:rPr>
                        <a:t>424.94</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439196144"/>
                  </a:ext>
                </a:extLst>
              </a:tr>
              <a:tr h="420887">
                <a:tc>
                  <a:txBody>
                    <a:bodyPr/>
                    <a:lstStyle/>
                    <a:p>
                      <a:pPr>
                        <a:buNone/>
                      </a:pPr>
                      <a:r>
                        <a:rPr lang="en-IN" sz="1100" dirty="0" err="1">
                          <a:effectLst/>
                        </a:rPr>
                        <a:t>ExtraTrees</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100">
                          <a:effectLst/>
                        </a:rPr>
                        <a:t>0.9878</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100">
                          <a:effectLst/>
                        </a:rPr>
                        <a:t>0.8225</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100" dirty="0">
                          <a:effectLst/>
                        </a:rPr>
                        <a:t>0.8484</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100">
                          <a:effectLst/>
                        </a:rPr>
                        <a:t>0.8863</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100">
                          <a:effectLst/>
                        </a:rPr>
                        <a:t>0.8863</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100">
                          <a:effectLst/>
                        </a:rPr>
                        <a:t>0.8863</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100">
                          <a:effectLst/>
                        </a:rPr>
                        <a:t>33.217</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5304843"/>
                  </a:ext>
                </a:extLst>
              </a:tr>
              <a:tr h="798827">
                <a:tc>
                  <a:txBody>
                    <a:bodyPr/>
                    <a:lstStyle/>
                    <a:p>
                      <a:pPr>
                        <a:buNone/>
                      </a:pPr>
                      <a:r>
                        <a:rPr lang="en-IN" sz="1100" dirty="0" err="1">
                          <a:effectLst/>
                        </a:rPr>
                        <a:t>GradientBoosting</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100">
                          <a:effectLst/>
                        </a:rPr>
                        <a:t>0.7712</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100">
                          <a:effectLst/>
                        </a:rPr>
                        <a:t>0.4431</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100">
                          <a:effectLst/>
                        </a:rPr>
                        <a:t>0.8432</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100" dirty="0">
                          <a:effectLst/>
                        </a:rPr>
                        <a:t>0.6858</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100" dirty="0">
                          <a:effectLst/>
                        </a:rPr>
                        <a:t>0.6858</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100" dirty="0">
                          <a:effectLst/>
                        </a:rPr>
                        <a:t>0.6858</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buNone/>
                      </a:pPr>
                      <a:r>
                        <a:rPr lang="en-IN" sz="1100" dirty="0">
                          <a:effectLst/>
                        </a:rPr>
                        <a:t>347.323</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252095103"/>
                  </a:ext>
                </a:extLst>
              </a:tr>
            </a:tbl>
          </a:graphicData>
        </a:graphic>
      </p:graphicFrame>
    </p:spTree>
    <p:extLst>
      <p:ext uri="{BB962C8B-B14F-4D97-AF65-F5344CB8AC3E}">
        <p14:creationId xmlns:p14="http://schemas.microsoft.com/office/powerpoint/2010/main" val="2340008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6EBD626-BC8F-BCDB-E47C-A0FA077C702D}"/>
              </a:ext>
            </a:extLst>
          </p:cNvPr>
          <p:cNvSpPr>
            <a:spLocks noGrp="1"/>
          </p:cNvSpPr>
          <p:nvPr>
            <p:ph type="sldNum" sz="quarter" idx="12"/>
          </p:nvPr>
        </p:nvSpPr>
        <p:spPr/>
        <p:txBody>
          <a:bodyPr/>
          <a:lstStyle/>
          <a:p>
            <a:pPr>
              <a:defRPr/>
            </a:pPr>
            <a:fld id="{165922B6-AAE1-E24B-9DCA-69C320E3E55E}" type="slidenum">
              <a:rPr lang="en-US" altLang="en-US" smtClean="0"/>
              <a:pPr>
                <a:defRPr/>
              </a:pPr>
              <a:t>15</a:t>
            </a:fld>
            <a:endParaRPr lang="en-US" altLang="en-US"/>
          </a:p>
        </p:txBody>
      </p:sp>
      <p:pic>
        <p:nvPicPr>
          <p:cNvPr id="5" name="Content Placeholder 4">
            <a:extLst>
              <a:ext uri="{FF2B5EF4-FFF2-40B4-BE49-F238E27FC236}">
                <a16:creationId xmlns:a16="http://schemas.microsoft.com/office/drawing/2014/main" id="{029E38E4-3CF2-05B3-0BF6-245A6E6998C1}"/>
              </a:ext>
            </a:extLst>
          </p:cNvPr>
          <p:cNvPicPr>
            <a:picLocks noGrp="1" noChangeAspect="1"/>
          </p:cNvPicPr>
          <p:nvPr>
            <p:ph idx="1"/>
          </p:nvPr>
        </p:nvPicPr>
        <p:blipFill dpi="0">
          <a:blip r:embed="rId2"/>
          <a:srcRect/>
          <a:stretch>
            <a:fillRect/>
          </a:stretch>
        </p:blipFill>
        <p:spPr>
          <a:xfrm>
            <a:off x="457200" y="152400"/>
            <a:ext cx="6248400" cy="2667000"/>
          </a:xfrm>
          <a:prstGeom prst="rect">
            <a:avLst/>
          </a:prstGeom>
        </p:spPr>
      </p:pic>
      <p:sp>
        <p:nvSpPr>
          <p:cNvPr id="8" name="TextBox 7">
            <a:extLst>
              <a:ext uri="{FF2B5EF4-FFF2-40B4-BE49-F238E27FC236}">
                <a16:creationId xmlns:a16="http://schemas.microsoft.com/office/drawing/2014/main" id="{4ECFABDD-C6E7-C02B-E25A-FE2BCA1A6040}"/>
              </a:ext>
            </a:extLst>
          </p:cNvPr>
          <p:cNvSpPr txBox="1"/>
          <p:nvPr/>
        </p:nvSpPr>
        <p:spPr>
          <a:xfrm>
            <a:off x="228600" y="2819400"/>
            <a:ext cx="8686800" cy="2185214"/>
          </a:xfrm>
          <a:prstGeom prst="rect">
            <a:avLst/>
          </a:prstGeom>
          <a:noFill/>
        </p:spPr>
        <p:txBody>
          <a:bodyPr wrap="square" rtlCol="0">
            <a:spAutoFit/>
          </a:bodyPr>
          <a:lstStyle/>
          <a:p>
            <a:pPr>
              <a:spcBef>
                <a:spcPts val="1200"/>
              </a:spcBef>
              <a:spcAft>
                <a:spcPts val="1200"/>
              </a:spcAft>
              <a:buNone/>
            </a:pPr>
            <a:r>
              <a:rPr lang="en-IN" sz="1600" b="1" dirty="0">
                <a:effectLst/>
                <a:latin typeface="Calibri" panose="020F0502020204030204" pitchFamily="34" charset="0"/>
                <a:ea typeface="Times New Roman" panose="02020603050405020304" pitchFamily="18" charset="0"/>
                <a:cs typeface="Times New Roman" panose="02020603050405020304" pitchFamily="18" charset="0"/>
              </a:rPr>
              <a:t> </a:t>
            </a:r>
            <a:r>
              <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rPr>
              <a:t>Best Performing Model Selection:</a:t>
            </a:r>
            <a:endParaRPr lang="en-IN" sz="1600" b="1" dirty="0">
              <a:latin typeface="Times New Roman" panose="02020603050405020304" pitchFamily="18" charset="0"/>
              <a:ea typeface="Times New Roman" panose="02020603050405020304" pitchFamily="18" charset="0"/>
              <a:cs typeface="Times New Roman" panose="02020603050405020304" pitchFamily="18" charset="0"/>
            </a:endParaRPr>
          </a:p>
          <a:p>
            <a:pPr>
              <a:spcBef>
                <a:spcPts val="1200"/>
              </a:spcBef>
              <a:spcAft>
                <a:spcPts val="1200"/>
              </a:spcAft>
              <a:buNone/>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The Bi-LSTM model trained for </a:t>
            </a:r>
            <a:r>
              <a:rPr lang="en-IN" sz="1400" b="1" dirty="0">
                <a:effectLst/>
                <a:latin typeface="Times New Roman" panose="02020603050405020304" pitchFamily="18" charset="0"/>
                <a:ea typeface="Times New Roman" panose="02020603050405020304" pitchFamily="18" charset="0"/>
                <a:cs typeface="Times New Roman" panose="02020603050405020304" pitchFamily="18" charset="0"/>
              </a:rPr>
              <a:t>50 epochs</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achieved the highest accuracy of </a:t>
            </a:r>
            <a:r>
              <a:rPr lang="en-IN" sz="1400" b="1" dirty="0">
                <a:effectLst/>
                <a:latin typeface="Times New Roman" panose="02020603050405020304" pitchFamily="18" charset="0"/>
                <a:ea typeface="Times New Roman" panose="02020603050405020304" pitchFamily="18" charset="0"/>
                <a:cs typeface="Times New Roman" panose="02020603050405020304" pitchFamily="18" charset="0"/>
              </a:rPr>
              <a:t>85.18%</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with a balanced </a:t>
            </a:r>
            <a:r>
              <a:rPr lang="en-IN" sz="1400" b="1" dirty="0">
                <a:effectLst/>
                <a:latin typeface="Times New Roman" panose="02020603050405020304" pitchFamily="18" charset="0"/>
                <a:ea typeface="Times New Roman" panose="02020603050405020304" pitchFamily="18" charset="0"/>
                <a:cs typeface="Times New Roman" panose="02020603050405020304" pitchFamily="18" charset="0"/>
              </a:rPr>
              <a:t>precision (0.8539), recall (0.8512), and F1-score (0.8499)</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This model outperformed the </a:t>
            </a:r>
            <a:r>
              <a:rPr lang="en-IN" sz="1400" b="1" dirty="0">
                <a:effectLst/>
                <a:latin typeface="Times New Roman" panose="02020603050405020304" pitchFamily="18" charset="0"/>
                <a:ea typeface="Times New Roman" panose="02020603050405020304" pitchFamily="18" charset="0"/>
                <a:cs typeface="Times New Roman" panose="02020603050405020304" pitchFamily="18" charset="0"/>
              </a:rPr>
              <a:t>25-epoch Bi-LSTM</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LSTM, and RNN models in overall accuracy and robustness in accident severity </a:t>
            </a: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classification.Although</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the </a:t>
            </a:r>
            <a:r>
              <a:rPr lang="en-IN" sz="1400" b="1" dirty="0">
                <a:effectLst/>
                <a:latin typeface="Times New Roman" panose="02020603050405020304" pitchFamily="18" charset="0"/>
                <a:ea typeface="Times New Roman" panose="02020603050405020304" pitchFamily="18" charset="0"/>
                <a:cs typeface="Times New Roman" panose="02020603050405020304" pitchFamily="18" charset="0"/>
              </a:rPr>
              <a:t>GNN model</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had a high recall (0.9921), its precision was significantly lower, indicating a tendency for false positives. Therefore, while it performed well in identifying severe accident cases, it lacked precision in accurately classifying all accident types.</a:t>
            </a:r>
          </a:p>
          <a:p>
            <a:endParaRPr lang="en-IN" dirty="0"/>
          </a:p>
        </p:txBody>
      </p:sp>
    </p:spTree>
    <p:extLst>
      <p:ext uri="{BB962C8B-B14F-4D97-AF65-F5344CB8AC3E}">
        <p14:creationId xmlns:p14="http://schemas.microsoft.com/office/powerpoint/2010/main" val="4192435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93D80-0FE3-B363-E17D-C9340C5169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587A5B-79E3-38FA-DC21-354D4BA72A9D}"/>
              </a:ext>
            </a:extLst>
          </p:cNvPr>
          <p:cNvSpPr>
            <a:spLocks noGrp="1"/>
          </p:cNvSpPr>
          <p:nvPr>
            <p:ph type="title"/>
          </p:nvPr>
        </p:nvSpPr>
        <p:spPr/>
        <p:txBody>
          <a:bodyPr/>
          <a:lstStyle/>
          <a:p>
            <a:r>
              <a:rPr lang="en-US" sz="3500" b="1" dirty="0">
                <a:solidFill>
                  <a:schemeClr val="accent1"/>
                </a:solidFill>
                <a:latin typeface="Times New Roman" panose="02020603050405020304" pitchFamily="18" charset="0"/>
                <a:cs typeface="Times New Roman" panose="02020603050405020304" pitchFamily="18" charset="0"/>
              </a:rPr>
              <a:t>Results</a:t>
            </a:r>
          </a:p>
        </p:txBody>
      </p:sp>
      <p:sp>
        <p:nvSpPr>
          <p:cNvPr id="3" name="Slide Number Placeholder 2">
            <a:extLst>
              <a:ext uri="{FF2B5EF4-FFF2-40B4-BE49-F238E27FC236}">
                <a16:creationId xmlns:a16="http://schemas.microsoft.com/office/drawing/2014/main" id="{5723F829-B685-96CD-1E50-9BA8ABE3FC46}"/>
              </a:ext>
            </a:extLst>
          </p:cNvPr>
          <p:cNvSpPr>
            <a:spLocks noGrp="1"/>
          </p:cNvSpPr>
          <p:nvPr>
            <p:ph type="sldNum" sz="quarter" idx="12"/>
          </p:nvPr>
        </p:nvSpPr>
        <p:spPr/>
        <p:txBody>
          <a:bodyPr/>
          <a:lstStyle/>
          <a:p>
            <a:pPr>
              <a:defRPr/>
            </a:pPr>
            <a:fld id="{165922B6-AAE1-E24B-9DCA-69C320E3E55E}" type="slidenum">
              <a:rPr lang="en-US" altLang="en-US" smtClean="0"/>
              <a:pPr>
                <a:defRPr/>
              </a:pPr>
              <a:t>16</a:t>
            </a:fld>
            <a:endParaRPr lang="en-US" altLang="en-US"/>
          </a:p>
        </p:txBody>
      </p:sp>
      <p:pic>
        <p:nvPicPr>
          <p:cNvPr id="5" name="Content Placeholder 4" descr="A screenshot of a map&#10;&#10;Description automatically generated">
            <a:extLst>
              <a:ext uri="{FF2B5EF4-FFF2-40B4-BE49-F238E27FC236}">
                <a16:creationId xmlns:a16="http://schemas.microsoft.com/office/drawing/2014/main" id="{7F95D5C1-D260-51F6-0C0F-B8F21255341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68086" y="846139"/>
            <a:ext cx="3124200" cy="2430462"/>
          </a:xfrm>
          <a:prstGeom prst="rect">
            <a:avLst/>
          </a:prstGeom>
          <a:noFill/>
          <a:ln w="28575" cmpd="sng">
            <a:solidFill>
              <a:srgbClr val="000000"/>
            </a:solidFill>
            <a:miter lim="800000"/>
            <a:headEnd/>
            <a:tailEnd/>
          </a:ln>
          <a:effectLst/>
        </p:spPr>
      </p:pic>
      <p:pic>
        <p:nvPicPr>
          <p:cNvPr id="7" name="Picture 6" descr="A screenshot of a map&#10;&#10;Description automatically generated">
            <a:extLst>
              <a:ext uri="{FF2B5EF4-FFF2-40B4-BE49-F238E27FC236}">
                <a16:creationId xmlns:a16="http://schemas.microsoft.com/office/drawing/2014/main" id="{33827172-76D0-B230-476C-E2388385A23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19600" y="846139"/>
            <a:ext cx="3581400" cy="2316162"/>
          </a:xfrm>
          <a:prstGeom prst="rect">
            <a:avLst/>
          </a:prstGeom>
          <a:noFill/>
          <a:ln>
            <a:noFill/>
          </a:ln>
        </p:spPr>
      </p:pic>
      <p:pic>
        <p:nvPicPr>
          <p:cNvPr id="8" name="Picture 7" descr="A screenshot of a computer&#10;&#10;Description automatically generated">
            <a:extLst>
              <a:ext uri="{FF2B5EF4-FFF2-40B4-BE49-F238E27FC236}">
                <a16:creationId xmlns:a16="http://schemas.microsoft.com/office/drawing/2014/main" id="{D32D8ECD-D759-C83C-3DC6-E11CBDE72A4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2082" y="3733800"/>
            <a:ext cx="3267710" cy="2278061"/>
          </a:xfrm>
          <a:prstGeom prst="rect">
            <a:avLst/>
          </a:prstGeom>
          <a:noFill/>
          <a:ln>
            <a:noFill/>
          </a:ln>
        </p:spPr>
      </p:pic>
      <p:pic>
        <p:nvPicPr>
          <p:cNvPr id="9" name="Picture 8">
            <a:extLst>
              <a:ext uri="{FF2B5EF4-FFF2-40B4-BE49-F238E27FC236}">
                <a16:creationId xmlns:a16="http://schemas.microsoft.com/office/drawing/2014/main" id="{67C41E70-193C-580A-E32B-BA49218A18E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733800"/>
            <a:ext cx="3429000" cy="2209800"/>
          </a:xfrm>
          <a:prstGeom prst="rect">
            <a:avLst/>
          </a:prstGeom>
          <a:noFill/>
          <a:ln>
            <a:noFill/>
          </a:ln>
        </p:spPr>
      </p:pic>
    </p:spTree>
    <p:extLst>
      <p:ext uri="{BB962C8B-B14F-4D97-AF65-F5344CB8AC3E}">
        <p14:creationId xmlns:p14="http://schemas.microsoft.com/office/powerpoint/2010/main" val="36611203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6C86A6-4755-586B-DBF0-3E9EB04798E8}"/>
              </a:ext>
            </a:extLst>
          </p:cNvPr>
          <p:cNvSpPr>
            <a:spLocks noGrp="1"/>
          </p:cNvSpPr>
          <p:nvPr>
            <p:ph type="sldNum" sz="quarter" idx="12"/>
          </p:nvPr>
        </p:nvSpPr>
        <p:spPr/>
        <p:txBody>
          <a:bodyPr/>
          <a:lstStyle/>
          <a:p>
            <a:pPr>
              <a:defRPr/>
            </a:pPr>
            <a:fld id="{165922B6-AAE1-E24B-9DCA-69C320E3E55E}" type="slidenum">
              <a:rPr lang="en-US" altLang="en-US" smtClean="0"/>
              <a:pPr>
                <a:defRPr/>
              </a:pPr>
              <a:t>17</a:t>
            </a:fld>
            <a:endParaRPr lang="en-US" altLang="en-US"/>
          </a:p>
        </p:txBody>
      </p:sp>
      <p:pic>
        <p:nvPicPr>
          <p:cNvPr id="5" name="Content Placeholder 4">
            <a:extLst>
              <a:ext uri="{FF2B5EF4-FFF2-40B4-BE49-F238E27FC236}">
                <a16:creationId xmlns:a16="http://schemas.microsoft.com/office/drawing/2014/main" id="{312DFD25-BBF6-EC08-9C42-D5149272848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381000"/>
            <a:ext cx="3505200" cy="2743200"/>
          </a:xfrm>
          <a:prstGeom prst="rect">
            <a:avLst/>
          </a:prstGeom>
          <a:noFill/>
          <a:ln>
            <a:noFill/>
          </a:ln>
        </p:spPr>
      </p:pic>
      <p:pic>
        <p:nvPicPr>
          <p:cNvPr id="6" name="Picture 5">
            <a:extLst>
              <a:ext uri="{FF2B5EF4-FFF2-40B4-BE49-F238E27FC236}">
                <a16:creationId xmlns:a16="http://schemas.microsoft.com/office/drawing/2014/main" id="{0A6A23BB-5B0B-86BA-B63B-3BC2D8F3A1F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381000"/>
            <a:ext cx="4029431" cy="2743200"/>
          </a:xfrm>
          <a:prstGeom prst="rect">
            <a:avLst/>
          </a:prstGeom>
          <a:noFill/>
          <a:ln>
            <a:noFill/>
          </a:ln>
        </p:spPr>
      </p:pic>
      <p:pic>
        <p:nvPicPr>
          <p:cNvPr id="7" name="Picture 6" descr="A map with a route&#10;&#10;Description automatically generated">
            <a:extLst>
              <a:ext uri="{FF2B5EF4-FFF2-40B4-BE49-F238E27FC236}">
                <a16:creationId xmlns:a16="http://schemas.microsoft.com/office/drawing/2014/main" id="{97DE22DD-7864-B917-5A8B-47FE6D0D840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62200" y="3429000"/>
            <a:ext cx="3886199" cy="2590800"/>
          </a:xfrm>
          <a:prstGeom prst="rect">
            <a:avLst/>
          </a:prstGeom>
          <a:noFill/>
          <a:ln>
            <a:noFill/>
          </a:ln>
        </p:spPr>
      </p:pic>
    </p:spTree>
    <p:extLst>
      <p:ext uri="{BB962C8B-B14F-4D97-AF65-F5344CB8AC3E}">
        <p14:creationId xmlns:p14="http://schemas.microsoft.com/office/powerpoint/2010/main" val="3231412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A582C-C043-E4FC-CE50-577DD7066876}"/>
              </a:ext>
            </a:extLst>
          </p:cNvPr>
          <p:cNvSpPr>
            <a:spLocks noGrp="1"/>
          </p:cNvSpPr>
          <p:nvPr>
            <p:ph type="title"/>
          </p:nvPr>
        </p:nvSpPr>
        <p:spPr/>
        <p:txBody>
          <a:bodyPr/>
          <a:lstStyle/>
          <a:p>
            <a:r>
              <a:rPr lang="en-US" sz="3600" b="1" dirty="0">
                <a:solidFill>
                  <a:srgbClr val="0070C0"/>
                </a:solidFill>
                <a:latin typeface="Times New Roman" panose="02020603050405020304" pitchFamily="18" charset="0"/>
                <a:cs typeface="Times New Roman" panose="02020603050405020304" pitchFamily="18" charset="0"/>
              </a:rPr>
              <a:t>Future Scope</a:t>
            </a:r>
            <a:br>
              <a:rPr lang="en-IN" sz="3600" b="1" dirty="0">
                <a:solidFill>
                  <a:srgbClr val="7030A0"/>
                </a:solidFill>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AB10115B-3B6A-C574-6A45-1F96CCE7EE50}"/>
              </a:ext>
            </a:extLst>
          </p:cNvPr>
          <p:cNvSpPr>
            <a:spLocks noGrp="1"/>
          </p:cNvSpPr>
          <p:nvPr>
            <p:ph idx="1"/>
          </p:nvPr>
        </p:nvSpPr>
        <p:spPr>
          <a:xfrm>
            <a:off x="457200" y="914401"/>
            <a:ext cx="8229600" cy="5211766"/>
          </a:xfrm>
        </p:spPr>
        <p:txBody>
          <a:bodyPr/>
          <a:lstStyle/>
          <a:p>
            <a:pPr marL="342900" marR="57150" lvl="0" indent="-342900" fontAlgn="base">
              <a:lnSpc>
                <a:spcPct val="104000"/>
              </a:lnSpc>
              <a:spcAft>
                <a:spcPts val="1145"/>
              </a:spcAft>
              <a:buClr>
                <a:srgbClr val="000000"/>
              </a:buClr>
              <a:buSzPts val="1100"/>
              <a:buFont typeface="Arial" panose="020B0604020202020204" pitchFamily="34" charset="0"/>
              <a:buChar char="●"/>
            </a:pPr>
            <a:r>
              <a:rPr lang="en-IN" sz="2000" u="none" strike="noStrike" kern="100"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Expanding dataset coverage with real-time traffic and weather feeds. </a:t>
            </a:r>
          </a:p>
          <a:p>
            <a:pPr marL="342900" marR="57150" lvl="0" indent="-342900" fontAlgn="base">
              <a:lnSpc>
                <a:spcPct val="104000"/>
              </a:lnSpc>
              <a:spcAft>
                <a:spcPts val="1145"/>
              </a:spcAft>
              <a:buClr>
                <a:srgbClr val="000000"/>
              </a:buClr>
              <a:buSzPts val="1100"/>
              <a:buFont typeface="Arial" panose="020B0604020202020204" pitchFamily="34" charset="0"/>
              <a:buChar char="●"/>
            </a:pPr>
            <a:r>
              <a:rPr lang="en-IN" sz="2000" u="none" strike="noStrike" kern="100"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Hyperparameter tuning for better model predictions. </a:t>
            </a:r>
          </a:p>
          <a:p>
            <a:pPr marL="342900" marR="57150" lvl="0" indent="-342900" fontAlgn="base">
              <a:lnSpc>
                <a:spcPct val="104000"/>
              </a:lnSpc>
              <a:spcAft>
                <a:spcPts val="1145"/>
              </a:spcAft>
              <a:buClr>
                <a:srgbClr val="000000"/>
              </a:buClr>
              <a:buSzPts val="1100"/>
              <a:buFont typeface="Arial" panose="020B0604020202020204" pitchFamily="34" charset="0"/>
              <a:buChar char="●"/>
            </a:pPr>
            <a:r>
              <a:rPr lang="en-IN" sz="2000" u="none" strike="noStrike" kern="100"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Model training based on the number of features. </a:t>
            </a:r>
          </a:p>
          <a:p>
            <a:pPr marL="342900" marR="57150" lvl="0" indent="-342900" fontAlgn="base">
              <a:lnSpc>
                <a:spcPct val="104000"/>
              </a:lnSpc>
              <a:spcAft>
                <a:spcPts val="1145"/>
              </a:spcAft>
              <a:buClr>
                <a:srgbClr val="000000"/>
              </a:buClr>
              <a:buSzPts val="1100"/>
              <a:buFont typeface="Arial" panose="020B0604020202020204" pitchFamily="34" charset="0"/>
              <a:buChar char="●"/>
            </a:pPr>
            <a:r>
              <a:rPr lang="en-IN" sz="2000" u="none" strike="noStrike" kern="100"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Enhancing deep learning models for better accuracy. </a:t>
            </a:r>
          </a:p>
          <a:p>
            <a:pPr marL="342900" marR="57150" lvl="0" indent="-342900" fontAlgn="base">
              <a:lnSpc>
                <a:spcPct val="104000"/>
              </a:lnSpc>
              <a:spcAft>
                <a:spcPts val="1145"/>
              </a:spcAft>
              <a:buClr>
                <a:srgbClr val="000000"/>
              </a:buClr>
              <a:buSzPts val="1100"/>
              <a:buFont typeface="Arial" panose="020B0604020202020204" pitchFamily="34" charset="0"/>
              <a:buChar char="●"/>
            </a:pPr>
            <a:r>
              <a:rPr lang="en-IN" sz="2000" u="none" strike="noStrike" kern="100"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Deploying the system as a mobile application. </a:t>
            </a:r>
          </a:p>
          <a:p>
            <a:pPr marL="342900" marR="57150" lvl="0" indent="-342900" fontAlgn="base">
              <a:lnSpc>
                <a:spcPct val="104000"/>
              </a:lnSpc>
              <a:spcAft>
                <a:spcPts val="1145"/>
              </a:spcAft>
              <a:buClr>
                <a:srgbClr val="000000"/>
              </a:buClr>
              <a:buSzPts val="1100"/>
              <a:buFont typeface="Arial" panose="020B0604020202020204" pitchFamily="34" charset="0"/>
              <a:buChar char="●"/>
            </a:pPr>
            <a:r>
              <a:rPr lang="en-IN" sz="2000" u="none" strike="noStrike" kern="100"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Integrating reinforcement learning for adaptive risk assessments. </a:t>
            </a:r>
          </a:p>
          <a:p>
            <a:pPr marL="342900" marR="57150" lvl="0" indent="-342900" fontAlgn="base">
              <a:lnSpc>
                <a:spcPct val="104000"/>
              </a:lnSpc>
              <a:spcAft>
                <a:spcPts val="1145"/>
              </a:spcAft>
              <a:buClr>
                <a:srgbClr val="000000"/>
              </a:buClr>
              <a:buSzPts val="1100"/>
              <a:buFont typeface="Arial" panose="020B0604020202020204" pitchFamily="34" charset="0"/>
              <a:buChar char="●"/>
            </a:pPr>
            <a:r>
              <a:rPr lang="en-IN" sz="2000" u="none" strike="noStrike" kern="100"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Developing an alert system for emergency response teams. </a:t>
            </a:r>
          </a:p>
        </p:txBody>
      </p:sp>
      <p:sp>
        <p:nvSpPr>
          <p:cNvPr id="4" name="Slide Number Placeholder 3">
            <a:extLst>
              <a:ext uri="{FF2B5EF4-FFF2-40B4-BE49-F238E27FC236}">
                <a16:creationId xmlns:a16="http://schemas.microsoft.com/office/drawing/2014/main" id="{E5E27A2F-B5F8-2EEA-AA13-309A271BAEE0}"/>
              </a:ext>
            </a:extLst>
          </p:cNvPr>
          <p:cNvSpPr>
            <a:spLocks noGrp="1"/>
          </p:cNvSpPr>
          <p:nvPr>
            <p:ph type="sldNum" sz="quarter" idx="12"/>
          </p:nvPr>
        </p:nvSpPr>
        <p:spPr/>
        <p:txBody>
          <a:bodyPr/>
          <a:lstStyle/>
          <a:p>
            <a:pPr>
              <a:defRPr/>
            </a:pPr>
            <a:fld id="{165922B6-AAE1-E24B-9DCA-69C320E3E55E}" type="slidenum">
              <a:rPr lang="en-US" altLang="en-US" smtClean="0"/>
              <a:pPr>
                <a:defRPr/>
              </a:pPr>
              <a:t>18</a:t>
            </a:fld>
            <a:endParaRPr lang="en-US" altLang="en-US"/>
          </a:p>
        </p:txBody>
      </p:sp>
    </p:spTree>
    <p:extLst>
      <p:ext uri="{BB962C8B-B14F-4D97-AF65-F5344CB8AC3E}">
        <p14:creationId xmlns:p14="http://schemas.microsoft.com/office/powerpoint/2010/main" val="159577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DC45F-8DAC-D04F-B109-F7D4F840604D}"/>
              </a:ext>
            </a:extLst>
          </p:cNvPr>
          <p:cNvSpPr>
            <a:spLocks noGrp="1"/>
          </p:cNvSpPr>
          <p:nvPr>
            <p:ph type="title"/>
          </p:nvPr>
        </p:nvSpPr>
        <p:spPr/>
        <p:txBody>
          <a:bodyPr/>
          <a:lstStyle/>
          <a:p>
            <a:r>
              <a:rPr lang="en-US" sz="3500" b="1" dirty="0">
                <a:solidFill>
                  <a:schemeClr val="accent1"/>
                </a:solidFill>
                <a:latin typeface="Times New Roman" panose="02020603050405020304" pitchFamily="18" charset="0"/>
                <a:cs typeface="Times New Roman" panose="02020603050405020304" pitchFamily="18" charset="0"/>
              </a:rPr>
              <a:t>Conclusion</a:t>
            </a:r>
          </a:p>
        </p:txBody>
      </p:sp>
      <p:sp>
        <p:nvSpPr>
          <p:cNvPr id="3" name="Slide Number Placeholder 2">
            <a:extLst>
              <a:ext uri="{FF2B5EF4-FFF2-40B4-BE49-F238E27FC236}">
                <a16:creationId xmlns:a16="http://schemas.microsoft.com/office/drawing/2014/main" id="{A48DA0A8-D3A6-32F5-CD6A-4219CDDED3E2}"/>
              </a:ext>
            </a:extLst>
          </p:cNvPr>
          <p:cNvSpPr>
            <a:spLocks noGrp="1"/>
          </p:cNvSpPr>
          <p:nvPr>
            <p:ph type="sldNum" sz="quarter" idx="12"/>
          </p:nvPr>
        </p:nvSpPr>
        <p:spPr/>
        <p:txBody>
          <a:bodyPr/>
          <a:lstStyle/>
          <a:p>
            <a:pPr>
              <a:defRPr/>
            </a:pPr>
            <a:fld id="{165922B6-AAE1-E24B-9DCA-69C320E3E55E}" type="slidenum">
              <a:rPr lang="en-US" altLang="en-US" smtClean="0"/>
              <a:pPr>
                <a:defRPr/>
              </a:pPr>
              <a:t>19</a:t>
            </a:fld>
            <a:endParaRPr lang="en-US" altLang="en-US"/>
          </a:p>
        </p:txBody>
      </p:sp>
      <p:sp>
        <p:nvSpPr>
          <p:cNvPr id="4" name="Content Placeholder 2">
            <a:extLst>
              <a:ext uri="{FF2B5EF4-FFF2-40B4-BE49-F238E27FC236}">
                <a16:creationId xmlns:a16="http://schemas.microsoft.com/office/drawing/2014/main" id="{AE740DDF-3AA0-2064-BF9C-D451562F9ED2}"/>
              </a:ext>
            </a:extLst>
          </p:cNvPr>
          <p:cNvSpPr>
            <a:spLocks noGrp="1"/>
          </p:cNvSpPr>
          <p:nvPr>
            <p:ph idx="1"/>
          </p:nvPr>
        </p:nvSpPr>
        <p:spPr>
          <a:xfrm>
            <a:off x="457200" y="990600"/>
            <a:ext cx="8229600" cy="4525963"/>
          </a:xfrm>
        </p:spPr>
        <p:txBody>
          <a:bodyPr/>
          <a:lstStyle/>
          <a:p>
            <a:pPr marL="0" indent="0">
              <a:buNone/>
            </a:pPr>
            <a:endParaRPr lang="en-IN" sz="20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n-IN" sz="1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0" indent="0">
              <a:buNone/>
            </a:pPr>
            <a:r>
              <a:rPr lang="en-IN" sz="1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Road Safe demonstrates the potential of machine learning in reducing road accidents by providing predictive insights. The </a:t>
            </a:r>
            <a:r>
              <a:rPr lang="en-IN" sz="16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ExtraTrees model</a:t>
            </a:r>
            <a:r>
              <a:rPr lang="en-IN" sz="1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outperformed other ML models in recall, accuracy, and computational efficiency, while the </a:t>
            </a:r>
            <a:r>
              <a:rPr lang="en-IN" sz="16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Bi-LSTM (50 epochs) model</a:t>
            </a:r>
            <a:r>
              <a:rPr lang="en-IN" sz="1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was the best-performing deep learning model. This system can be integrated into existing navigation and safety systems to enhance road safety globally. By utilizing ensemble models and real-time data integration, this system can help drivers make safer decisions and reduce accident risks on the road. </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9295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DC45F-8DAC-D04F-B109-F7D4F840604D}"/>
              </a:ext>
            </a:extLst>
          </p:cNvPr>
          <p:cNvSpPr>
            <a:spLocks noGrp="1"/>
          </p:cNvSpPr>
          <p:nvPr>
            <p:ph type="title"/>
          </p:nvPr>
        </p:nvSpPr>
        <p:spPr/>
        <p:txBody>
          <a:bodyPr/>
          <a:lstStyle/>
          <a:p>
            <a:r>
              <a:rPr lang="en-US" sz="3500" b="1" dirty="0">
                <a:solidFill>
                  <a:schemeClr val="accent1"/>
                </a:solidFill>
                <a:latin typeface="Times New Roman" panose="02020603050405020304" pitchFamily="18" charset="0"/>
                <a:cs typeface="Times New Roman" panose="02020603050405020304" pitchFamily="18" charset="0"/>
              </a:rPr>
              <a:t>Contents</a:t>
            </a:r>
          </a:p>
        </p:txBody>
      </p:sp>
      <p:sp>
        <p:nvSpPr>
          <p:cNvPr id="3" name="Content Placeholder 2">
            <a:extLst>
              <a:ext uri="{FF2B5EF4-FFF2-40B4-BE49-F238E27FC236}">
                <a16:creationId xmlns:a16="http://schemas.microsoft.com/office/drawing/2014/main" id="{2E6AEF25-4B15-EC48-A30A-F666383B7134}"/>
              </a:ext>
            </a:extLst>
          </p:cNvPr>
          <p:cNvSpPr>
            <a:spLocks noGrp="1"/>
          </p:cNvSpPr>
          <p:nvPr>
            <p:ph idx="1"/>
          </p:nvPr>
        </p:nvSpPr>
        <p:spPr>
          <a:xfrm>
            <a:off x="457200" y="882236"/>
            <a:ext cx="8229600" cy="4525963"/>
          </a:xfrm>
        </p:spPr>
        <p:txBody>
          <a:bodyPr/>
          <a:lstStyle/>
          <a:p>
            <a:pPr algn="just">
              <a:buFont typeface="Wingdings" pitchFamily="2" charset="2"/>
              <a:buChar char="§"/>
            </a:pPr>
            <a:r>
              <a:rPr lang="en-IN" dirty="0">
                <a:latin typeface="Times New Roman" panose="02020603050405020304" pitchFamily="18" charset="0"/>
                <a:cs typeface="Times New Roman" panose="02020603050405020304" pitchFamily="18" charset="0"/>
              </a:rPr>
              <a:t>Abstract</a:t>
            </a:r>
          </a:p>
          <a:p>
            <a:pPr algn="just">
              <a:buFont typeface="Wingdings" pitchFamily="2" charset="2"/>
              <a:buChar char="§"/>
            </a:pPr>
            <a:r>
              <a:rPr lang="en-IN" dirty="0">
                <a:latin typeface="Times New Roman" panose="02020603050405020304" pitchFamily="18" charset="0"/>
                <a:cs typeface="Times New Roman" panose="02020603050405020304" pitchFamily="18" charset="0"/>
              </a:rPr>
              <a:t>Introduction</a:t>
            </a:r>
          </a:p>
          <a:p>
            <a:pPr algn="just">
              <a:buFont typeface="Wingdings" pitchFamily="2" charset="2"/>
              <a:buChar char="§"/>
            </a:pPr>
            <a:r>
              <a:rPr lang="en-IN" dirty="0">
                <a:latin typeface="Times New Roman" panose="02020603050405020304" pitchFamily="18" charset="0"/>
                <a:cs typeface="Times New Roman" panose="02020603050405020304" pitchFamily="18" charset="0"/>
              </a:rPr>
              <a:t>Literature survey</a:t>
            </a:r>
          </a:p>
          <a:p>
            <a:pPr algn="just">
              <a:buFont typeface="Wingdings" pitchFamily="2" charset="2"/>
              <a:buChar char="§"/>
            </a:pPr>
            <a:r>
              <a:rPr lang="en-IN" dirty="0">
                <a:latin typeface="Times New Roman" panose="02020603050405020304" pitchFamily="18" charset="0"/>
                <a:cs typeface="Times New Roman" panose="02020603050405020304" pitchFamily="18" charset="0"/>
              </a:rPr>
              <a:t>Problem statement</a:t>
            </a:r>
          </a:p>
          <a:p>
            <a:pPr algn="just">
              <a:buFont typeface="Wingdings" pitchFamily="2" charset="2"/>
              <a:buChar char="§"/>
            </a:pPr>
            <a:r>
              <a:rPr lang="en-IN" dirty="0">
                <a:latin typeface="Times New Roman" panose="02020603050405020304" pitchFamily="18" charset="0"/>
                <a:cs typeface="Times New Roman" panose="02020603050405020304" pitchFamily="18" charset="0"/>
              </a:rPr>
              <a:t>Objective</a:t>
            </a:r>
          </a:p>
          <a:p>
            <a:pPr algn="just">
              <a:buFont typeface="Wingdings" pitchFamily="2" charset="2"/>
              <a:buChar char="§"/>
            </a:pPr>
            <a:r>
              <a:rPr lang="en-IN" dirty="0">
                <a:latin typeface="Times New Roman" panose="02020603050405020304" pitchFamily="18" charset="0"/>
                <a:cs typeface="Times New Roman" panose="02020603050405020304" pitchFamily="18" charset="0"/>
              </a:rPr>
              <a:t>Proposed technique</a:t>
            </a:r>
          </a:p>
          <a:p>
            <a:pPr algn="just">
              <a:buFont typeface="Wingdings" pitchFamily="2" charset="2"/>
              <a:buChar char="§"/>
            </a:pPr>
            <a:r>
              <a:rPr lang="en-IN" dirty="0">
                <a:latin typeface="Times New Roman" panose="02020603050405020304" pitchFamily="18" charset="0"/>
                <a:cs typeface="Times New Roman" panose="02020603050405020304" pitchFamily="18" charset="0"/>
              </a:rPr>
              <a:t>Results</a:t>
            </a:r>
          </a:p>
          <a:p>
            <a:pPr algn="just">
              <a:buFont typeface="Wingdings" pitchFamily="2" charset="2"/>
              <a:buChar char="§"/>
            </a:pPr>
            <a:r>
              <a:rPr lang="en-IN" dirty="0">
                <a:latin typeface="Times New Roman" panose="02020603050405020304" pitchFamily="18" charset="0"/>
                <a:cs typeface="Times New Roman" panose="02020603050405020304" pitchFamily="18" charset="0"/>
              </a:rPr>
              <a:t>Future scope</a:t>
            </a:r>
          </a:p>
          <a:p>
            <a:pPr algn="just">
              <a:buFont typeface="Wingdings" pitchFamily="2" charset="2"/>
              <a:buChar char="§"/>
            </a:pPr>
            <a:r>
              <a:rPr lang="en-IN" dirty="0">
                <a:latin typeface="Times New Roman" panose="02020603050405020304" pitchFamily="18" charset="0"/>
                <a:cs typeface="Times New Roman" panose="02020603050405020304" pitchFamily="18" charset="0"/>
              </a:rPr>
              <a:t>Conclusion</a:t>
            </a:r>
          </a:p>
          <a:p>
            <a:pPr algn="just">
              <a:buFont typeface="Wingdings" pitchFamily="2" charset="2"/>
              <a:buChar char="§"/>
            </a:pPr>
            <a:r>
              <a:rPr lang="en-IN" dirty="0">
                <a:latin typeface="Times New Roman" panose="02020603050405020304" pitchFamily="18" charset="0"/>
                <a:cs typeface="Times New Roman" panose="02020603050405020304" pitchFamily="18" charset="0"/>
              </a:rPr>
              <a:t>References </a:t>
            </a:r>
            <a:endParaRPr lang="en-US"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8B6A87DE-293C-17BD-604A-221D85FB081F}"/>
              </a:ext>
            </a:extLst>
          </p:cNvPr>
          <p:cNvSpPr>
            <a:spLocks noGrp="1"/>
          </p:cNvSpPr>
          <p:nvPr>
            <p:ph type="sldNum" sz="quarter" idx="12"/>
          </p:nvPr>
        </p:nvSpPr>
        <p:spPr/>
        <p:txBody>
          <a:bodyPr/>
          <a:lstStyle/>
          <a:p>
            <a:pPr>
              <a:defRPr/>
            </a:pPr>
            <a:fld id="{165922B6-AAE1-E24B-9DCA-69C320E3E55E}" type="slidenum">
              <a:rPr lang="en-US" altLang="en-US" smtClean="0"/>
              <a:pPr>
                <a:defRPr/>
              </a:pPr>
              <a:t>2</a:t>
            </a:fld>
            <a:endParaRPr lang="en-US" altLang="en-US"/>
          </a:p>
        </p:txBody>
      </p:sp>
    </p:spTree>
    <p:extLst>
      <p:ext uri="{BB962C8B-B14F-4D97-AF65-F5344CB8AC3E}">
        <p14:creationId xmlns:p14="http://schemas.microsoft.com/office/powerpoint/2010/main" val="3495047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DC45F-8DAC-D04F-B109-F7D4F840604D}"/>
              </a:ext>
            </a:extLst>
          </p:cNvPr>
          <p:cNvSpPr>
            <a:spLocks noGrp="1"/>
          </p:cNvSpPr>
          <p:nvPr>
            <p:ph type="title"/>
          </p:nvPr>
        </p:nvSpPr>
        <p:spPr/>
        <p:txBody>
          <a:bodyPr/>
          <a:lstStyle/>
          <a:p>
            <a:r>
              <a:rPr lang="en-US" sz="3500" b="1" dirty="0">
                <a:solidFill>
                  <a:schemeClr val="accent1"/>
                </a:solidFill>
                <a:latin typeface="Times New Roman" panose="02020603050405020304" pitchFamily="18" charset="0"/>
                <a:cs typeface="Times New Roman" panose="02020603050405020304" pitchFamily="18" charset="0"/>
              </a:rPr>
              <a:t>References</a:t>
            </a:r>
          </a:p>
        </p:txBody>
      </p:sp>
      <p:sp>
        <p:nvSpPr>
          <p:cNvPr id="5" name="Content Placeholder 4">
            <a:extLst>
              <a:ext uri="{FF2B5EF4-FFF2-40B4-BE49-F238E27FC236}">
                <a16:creationId xmlns:a16="http://schemas.microsoft.com/office/drawing/2014/main" id="{C7DE2729-6050-9748-B512-1821DAC1DCCE}"/>
              </a:ext>
            </a:extLst>
          </p:cNvPr>
          <p:cNvSpPr>
            <a:spLocks noGrp="1"/>
          </p:cNvSpPr>
          <p:nvPr>
            <p:ph idx="1"/>
          </p:nvPr>
        </p:nvSpPr>
        <p:spPr>
          <a:xfrm>
            <a:off x="457200" y="1066800"/>
            <a:ext cx="8229600" cy="5029200"/>
          </a:xfrm>
        </p:spPr>
        <p:txBody>
          <a:bodyPr/>
          <a:lstStyle/>
          <a:p>
            <a:pPr>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 </a:t>
            </a:r>
            <a:r>
              <a:rPr lang="en-US" sz="1600" dirty="0">
                <a:solidFill>
                  <a:srgbClr val="000000"/>
                </a:solidFill>
                <a:effectLst/>
                <a:latin typeface="Times New Roman" panose="02020603050405020304" pitchFamily="18" charset="0"/>
                <a:cs typeface="Times New Roman" panose="02020603050405020304" pitchFamily="18" charset="0"/>
              </a:rPr>
              <a:t>Swan, M, </a:t>
            </a:r>
            <a:r>
              <a:rPr lang="en-US" sz="1600" i="1" dirty="0">
                <a:solidFill>
                  <a:srgbClr val="000000"/>
                </a:solidFill>
                <a:effectLst/>
                <a:latin typeface="Times New Roman" panose="02020603050405020304" pitchFamily="18" charset="0"/>
                <a:cs typeface="Times New Roman" panose="02020603050405020304" pitchFamily="18" charset="0"/>
              </a:rPr>
              <a:t>Sensor mania! the internet of things, wearable computing,  objective metrics, and the quantified self 2.0</a:t>
            </a:r>
            <a:r>
              <a:rPr lang="en-US" sz="1600" dirty="0">
                <a:solidFill>
                  <a:srgbClr val="000000"/>
                </a:solidFill>
                <a:effectLst/>
                <a:latin typeface="Times New Roman" panose="02020603050405020304" pitchFamily="18" charset="0"/>
                <a:cs typeface="Times New Roman" panose="02020603050405020304" pitchFamily="18" charset="0"/>
              </a:rPr>
              <a:t>, Journal of Sensor and  Actuator networks, 1(3), pp. 217–253, 2012.</a:t>
            </a:r>
          </a:p>
          <a:p>
            <a:pPr marL="0" indent="0">
              <a:buNone/>
            </a:pPr>
            <a:endParaRPr lang="en-US" sz="1600" dirty="0">
              <a:solidFill>
                <a:srgbClr val="000000"/>
              </a:solidFill>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1600" dirty="0">
                <a:solidFill>
                  <a:srgbClr val="000000"/>
                </a:solidFill>
                <a:effectLst/>
                <a:latin typeface="Times New Roman" panose="02020603050405020304" pitchFamily="18" charset="0"/>
                <a:cs typeface="Times New Roman" panose="02020603050405020304" pitchFamily="18" charset="0"/>
              </a:rPr>
              <a:t>   GOV.UK. (n.d.). </a:t>
            </a:r>
            <a:r>
              <a:rPr lang="en-US" sz="1600" i="1" dirty="0">
                <a:solidFill>
                  <a:srgbClr val="000000"/>
                </a:solidFill>
                <a:effectLst/>
                <a:latin typeface="Times New Roman" panose="02020603050405020304" pitchFamily="18" charset="0"/>
                <a:cs typeface="Times New Roman" panose="02020603050405020304" pitchFamily="18" charset="0"/>
              </a:rPr>
              <a:t>Reported road casualties Great Britain, provisional results: 2022. </a:t>
            </a:r>
            <a:r>
              <a:rPr lang="en-US" sz="1600" dirty="0">
                <a:solidFill>
                  <a:srgbClr val="000000"/>
                </a:solidFill>
                <a:effectLst/>
                <a:latin typeface="Times New Roman" panose="02020603050405020304" pitchFamily="18" charset="0"/>
                <a:cs typeface="Times New Roman" panose="02020603050405020304" pitchFamily="18" charset="0"/>
              </a:rPr>
              <a:t>[online] Available at: https://www.gov.uk/government/ statistics/reported-road-casualties-great-britain-provisional-results-2022/ reported-road-casualties-great- </a:t>
            </a:r>
            <a:r>
              <a:rPr lang="en-US" sz="1600" dirty="0" err="1">
                <a:solidFill>
                  <a:srgbClr val="000000"/>
                </a:solidFill>
                <a:effectLst/>
                <a:latin typeface="Times New Roman" panose="02020603050405020304" pitchFamily="18" charset="0"/>
                <a:cs typeface="Times New Roman" panose="02020603050405020304" pitchFamily="18" charset="0"/>
              </a:rPr>
              <a:t>britain</a:t>
            </a:r>
            <a:r>
              <a:rPr lang="en-US" sz="1600" dirty="0">
                <a:solidFill>
                  <a:srgbClr val="000000"/>
                </a:solidFill>
                <a:effectLst/>
                <a:latin typeface="Times New Roman" panose="02020603050405020304" pitchFamily="18" charset="0"/>
                <a:cs typeface="Times New Roman" panose="02020603050405020304" pitchFamily="18" charset="0"/>
              </a:rPr>
              <a:t>-provisional-results-:-2022#:</a:t>
            </a:r>
            <a:r>
              <a:rPr lang="en-US" sz="1600" i="1" dirty="0">
                <a:solidFill>
                  <a:srgbClr val="000000"/>
                </a:solidFill>
                <a:effectLst/>
                <a:latin typeface="Times New Roman" panose="02020603050405020304" pitchFamily="18" charset="0"/>
                <a:cs typeface="Times New Roman" panose="02020603050405020304" pitchFamily="18" charset="0"/>
              </a:rPr>
              <a:t>∼</a:t>
            </a:r>
            <a:r>
              <a:rPr lang="en-US" sz="1600" dirty="0">
                <a:solidFill>
                  <a:srgbClr val="000000"/>
                </a:solidFill>
                <a:effectLst/>
                <a:latin typeface="Times New Roman" panose="02020603050405020304" pitchFamily="18" charset="0"/>
                <a:cs typeface="Times New Roman" panose="02020603050405020304" pitchFamily="18" charset="0"/>
              </a:rPr>
              <a:t>: text=pre</a:t>
            </a:r>
            <a:r>
              <a:rPr lang="en-US" sz="1600" i="1" dirty="0">
                <a:solidFill>
                  <a:srgbClr val="000000"/>
                </a:solidFill>
                <a:effectLst/>
                <a:latin typeface="Times New Roman" panose="02020603050405020304" pitchFamily="18" charset="0"/>
                <a:cs typeface="Times New Roman" panose="02020603050405020304" pitchFamily="18" charset="0"/>
              </a:rPr>
              <a:t>\</a:t>
            </a:r>
            <a:r>
              <a:rPr lang="en-US" sz="1600" dirty="0">
                <a:solidFill>
                  <a:srgbClr val="000000"/>
                </a:solidFill>
                <a:effectLst/>
                <a:latin typeface="Times New Roman" panose="02020603050405020304" pitchFamily="18" charset="0"/>
                <a:cs typeface="Times New Roman" panose="02020603050405020304" pitchFamily="18" charset="0"/>
              </a:rPr>
              <a:t>%2Dpandemic</a:t>
            </a:r>
            <a:r>
              <a:rPr lang="en-US" sz="1600" i="1" dirty="0">
                <a:solidFill>
                  <a:srgbClr val="000000"/>
                </a:solidFill>
                <a:effectLst/>
                <a:latin typeface="Times New Roman" panose="02020603050405020304" pitchFamily="18" charset="0"/>
                <a:cs typeface="Times New Roman" panose="02020603050405020304" pitchFamily="18" charset="0"/>
              </a:rPr>
              <a:t>\</a:t>
            </a:r>
            <a:r>
              <a:rPr lang="en-US" sz="1600" dirty="0">
                <a:solidFill>
                  <a:srgbClr val="000000"/>
                </a:solidFill>
                <a:effectLst/>
                <a:latin typeface="Times New Roman" panose="02020603050405020304" pitchFamily="18" charset="0"/>
                <a:cs typeface="Times New Roman" panose="02020603050405020304" pitchFamily="18" charset="0"/>
              </a:rPr>
              <a:t>%20trends.- [Accessed 9 Aug. 2023].</a:t>
            </a:r>
            <a:endParaRPr lang="en-US" sz="1600" dirty="0">
              <a:latin typeface="Times New Roman" panose="02020603050405020304" pitchFamily="18" charset="0"/>
              <a:cs typeface="Times New Roman" panose="02020603050405020304" pitchFamily="18" charset="0"/>
            </a:endParaRPr>
          </a:p>
          <a:p>
            <a:pPr marL="0" indent="0" algn="just">
              <a:buNone/>
            </a:pPr>
            <a:endParaRPr lang="en-US" sz="16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1600" dirty="0">
                <a:solidFill>
                  <a:srgbClr val="000000"/>
                </a:solidFill>
                <a:effectLst/>
                <a:latin typeface="Times New Roman" panose="02020603050405020304" pitchFamily="18" charset="0"/>
                <a:cs typeface="Times New Roman" panose="02020603050405020304" pitchFamily="18" charset="0"/>
              </a:rPr>
              <a:t>GOV.UK. (n.d.). </a:t>
            </a:r>
            <a:r>
              <a:rPr lang="en-US" sz="1600" i="1" dirty="0">
                <a:solidFill>
                  <a:srgbClr val="000000"/>
                </a:solidFill>
                <a:effectLst/>
                <a:latin typeface="Times New Roman" panose="02020603050405020304" pitchFamily="18" charset="0"/>
                <a:cs typeface="Times New Roman" panose="02020603050405020304" pitchFamily="18" charset="0"/>
              </a:rPr>
              <a:t>A valuation of road accidents and casualties in Great Britain: Methodology note </a:t>
            </a:r>
            <a:r>
              <a:rPr lang="en-US" sz="1600" dirty="0">
                <a:solidFill>
                  <a:srgbClr val="000000"/>
                </a:solidFill>
                <a:effectLst/>
                <a:latin typeface="Times New Roman" panose="02020603050405020304" pitchFamily="18" charset="0"/>
                <a:cs typeface="Times New Roman" panose="02020603050405020304" pitchFamily="18" charset="0"/>
              </a:rPr>
              <a:t>[online]Available at https://assets.publishing.service.gov.uk/government/uploads/system/ uploads/attachment data/file/995110/rrcgb-valuation-methodology.pdf.- [Accessed 9 Aug. 2023].</a:t>
            </a:r>
          </a:p>
          <a:p>
            <a:pPr marL="0" indent="0">
              <a:buNone/>
            </a:pPr>
            <a:endParaRPr lang="en-US" sz="1600" dirty="0">
              <a:solidFill>
                <a:srgbClr val="000000"/>
              </a:solidFill>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1600" dirty="0">
                <a:solidFill>
                  <a:srgbClr val="000000"/>
                </a:solidFill>
                <a:effectLst/>
                <a:latin typeface="Times New Roman" panose="02020603050405020304" pitchFamily="18" charset="0"/>
                <a:cs typeface="Times New Roman" panose="02020603050405020304" pitchFamily="18" charset="0"/>
              </a:rPr>
              <a:t>Clarke, D.D., Ward, P., Bartle, C. and Truman, W., </a:t>
            </a:r>
            <a:r>
              <a:rPr lang="en-US" sz="1600" i="1" dirty="0">
                <a:solidFill>
                  <a:srgbClr val="000000"/>
                </a:solidFill>
                <a:effectLst/>
                <a:latin typeface="Times New Roman" panose="02020603050405020304" pitchFamily="18" charset="0"/>
                <a:cs typeface="Times New Roman" panose="02020603050405020304" pitchFamily="18" charset="0"/>
              </a:rPr>
              <a:t>Killer crashes: Fatal road traffic accidents in the UK. Accident Analysis &amp; Prevention</a:t>
            </a:r>
            <a:r>
              <a:rPr lang="en-US" sz="1600" dirty="0">
                <a:solidFill>
                  <a:srgbClr val="000000"/>
                </a:solidFill>
                <a:effectLst/>
                <a:latin typeface="Times New Roman" panose="02020603050405020304" pitchFamily="18" charset="0"/>
                <a:cs typeface="Times New Roman" panose="02020603050405020304" pitchFamily="18" charset="0"/>
              </a:rPr>
              <a:t>, 42(2), pp.764–770, 2010.</a:t>
            </a:r>
          </a:p>
          <a:p>
            <a:pPr>
              <a:buFont typeface="Wingdings" panose="05000000000000000000" pitchFamily="2" charset="2"/>
              <a:buChar char="§"/>
            </a:pPr>
            <a:endParaRPr lang="en-US" sz="1600" dirty="0">
              <a:solidFill>
                <a:srgbClr val="000000"/>
              </a:solidFill>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1600" dirty="0">
                <a:solidFill>
                  <a:srgbClr val="000000"/>
                </a:solidFill>
                <a:effectLst/>
                <a:latin typeface="Times New Roman" panose="02020603050405020304" pitchFamily="18" charset="0"/>
                <a:cs typeface="Times New Roman" panose="02020603050405020304" pitchFamily="18" charset="0"/>
              </a:rPr>
              <a:t>Zantalis F, Koulouras G, Karabetsos S, Kandris D, </a:t>
            </a:r>
            <a:r>
              <a:rPr lang="en-US" sz="1600" i="1" dirty="0">
                <a:solidFill>
                  <a:srgbClr val="000000"/>
                </a:solidFill>
                <a:effectLst/>
                <a:latin typeface="Times New Roman" panose="02020603050405020304" pitchFamily="18" charset="0"/>
                <a:cs typeface="Times New Roman" panose="02020603050405020304" pitchFamily="18" charset="0"/>
              </a:rPr>
              <a:t>A Review of Machine Learning and IoT in Smart Transportation</a:t>
            </a:r>
            <a:r>
              <a:rPr lang="en-US" sz="1600" dirty="0">
                <a:solidFill>
                  <a:srgbClr val="000000"/>
                </a:solidFill>
                <a:effectLst/>
                <a:latin typeface="Times New Roman" panose="02020603050405020304" pitchFamily="18" charset="0"/>
                <a:cs typeface="Times New Roman" panose="02020603050405020304" pitchFamily="18" charset="0"/>
              </a:rPr>
              <a:t>, Future Internet, 11(4):94, 2019.</a:t>
            </a:r>
            <a:endParaRPr lang="en-US" sz="1600" dirty="0">
              <a:latin typeface="Times New Roman" panose="02020603050405020304" pitchFamily="18" charset="0"/>
              <a:cs typeface="Times New Roman" panose="02020603050405020304" pitchFamily="18" charset="0"/>
            </a:endParaRPr>
          </a:p>
          <a:p>
            <a:pPr marL="0" indent="0" algn="just">
              <a:buNone/>
            </a:pPr>
            <a:endParaRPr lang="en-US" sz="15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5DD4D6E1-4F3A-DF64-BBE6-0BEC2ECA8DCC}"/>
              </a:ext>
            </a:extLst>
          </p:cNvPr>
          <p:cNvSpPr>
            <a:spLocks noGrp="1"/>
          </p:cNvSpPr>
          <p:nvPr>
            <p:ph type="sldNum" sz="quarter" idx="12"/>
          </p:nvPr>
        </p:nvSpPr>
        <p:spPr/>
        <p:txBody>
          <a:bodyPr/>
          <a:lstStyle/>
          <a:p>
            <a:pPr>
              <a:defRPr/>
            </a:pPr>
            <a:fld id="{165922B6-AAE1-E24B-9DCA-69C320E3E55E}" type="slidenum">
              <a:rPr lang="en-US" altLang="en-US" smtClean="0"/>
              <a:pPr>
                <a:defRPr/>
              </a:pPr>
              <a:t>20</a:t>
            </a:fld>
            <a:endParaRPr lang="en-US" altLang="en-US"/>
          </a:p>
        </p:txBody>
      </p:sp>
    </p:spTree>
    <p:extLst>
      <p:ext uri="{BB962C8B-B14F-4D97-AF65-F5344CB8AC3E}">
        <p14:creationId xmlns:p14="http://schemas.microsoft.com/office/powerpoint/2010/main" val="40265775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DC45F-8DAC-D04F-B109-F7D4F840604D}"/>
              </a:ext>
            </a:extLst>
          </p:cNvPr>
          <p:cNvSpPr>
            <a:spLocks noGrp="1"/>
          </p:cNvSpPr>
          <p:nvPr>
            <p:ph type="title"/>
          </p:nvPr>
        </p:nvSpPr>
        <p:spPr>
          <a:xfrm>
            <a:off x="2895600" y="2532413"/>
            <a:ext cx="3352800" cy="896587"/>
          </a:xfrm>
        </p:spPr>
        <p:txBody>
          <a:bodyPr/>
          <a:lstStyle/>
          <a:p>
            <a:r>
              <a:rPr lang="en-US" sz="5000" b="1" dirty="0">
                <a:solidFill>
                  <a:schemeClr val="accent1"/>
                </a:solidFill>
                <a:latin typeface="Times New Roman" panose="02020603050405020304" pitchFamily="18" charset="0"/>
                <a:cs typeface="Times New Roman" panose="02020603050405020304" pitchFamily="18" charset="0"/>
              </a:rPr>
              <a:t>Thank You</a:t>
            </a:r>
          </a:p>
        </p:txBody>
      </p:sp>
      <p:sp>
        <p:nvSpPr>
          <p:cNvPr id="3" name="Slide Number Placeholder 2">
            <a:extLst>
              <a:ext uri="{FF2B5EF4-FFF2-40B4-BE49-F238E27FC236}">
                <a16:creationId xmlns:a16="http://schemas.microsoft.com/office/drawing/2014/main" id="{D8AA9658-CDB5-41D2-1754-7AD73763F33C}"/>
              </a:ext>
            </a:extLst>
          </p:cNvPr>
          <p:cNvSpPr>
            <a:spLocks noGrp="1"/>
          </p:cNvSpPr>
          <p:nvPr>
            <p:ph type="sldNum" sz="quarter" idx="12"/>
          </p:nvPr>
        </p:nvSpPr>
        <p:spPr/>
        <p:txBody>
          <a:bodyPr/>
          <a:lstStyle/>
          <a:p>
            <a:pPr>
              <a:defRPr/>
            </a:pPr>
            <a:fld id="{165922B6-AAE1-E24B-9DCA-69C320E3E55E}" type="slidenum">
              <a:rPr lang="en-US" altLang="en-US" smtClean="0"/>
              <a:pPr>
                <a:defRPr/>
              </a:pPr>
              <a:t>21</a:t>
            </a:fld>
            <a:endParaRPr lang="en-US" altLang="en-US"/>
          </a:p>
        </p:txBody>
      </p:sp>
    </p:spTree>
    <p:extLst>
      <p:ext uri="{BB962C8B-B14F-4D97-AF65-F5344CB8AC3E}">
        <p14:creationId xmlns:p14="http://schemas.microsoft.com/office/powerpoint/2010/main" val="3474123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DC45F-8DAC-D04F-B109-F7D4F840604D}"/>
              </a:ext>
            </a:extLst>
          </p:cNvPr>
          <p:cNvSpPr>
            <a:spLocks noGrp="1"/>
          </p:cNvSpPr>
          <p:nvPr>
            <p:ph type="title"/>
          </p:nvPr>
        </p:nvSpPr>
        <p:spPr/>
        <p:txBody>
          <a:bodyPr/>
          <a:lstStyle/>
          <a:p>
            <a:br>
              <a:rPr lang="en-US" sz="3500" b="1" dirty="0">
                <a:solidFill>
                  <a:schemeClr val="accent1"/>
                </a:solidFill>
                <a:latin typeface="Times New Roman" panose="02020603050405020304" pitchFamily="18" charset="0"/>
                <a:cs typeface="Times New Roman" panose="02020603050405020304" pitchFamily="18" charset="0"/>
              </a:rPr>
            </a:br>
            <a:r>
              <a:rPr lang="en-US" sz="3500" b="1" dirty="0">
                <a:solidFill>
                  <a:schemeClr val="accent1"/>
                </a:solidFill>
                <a:latin typeface="Times New Roman" panose="02020603050405020304" pitchFamily="18" charset="0"/>
                <a:cs typeface="Times New Roman" panose="02020603050405020304" pitchFamily="18" charset="0"/>
              </a:rPr>
              <a:t>Abstract</a:t>
            </a:r>
            <a:br>
              <a:rPr lang="en-US" sz="3500" b="1" dirty="0">
                <a:solidFill>
                  <a:schemeClr val="accent1"/>
                </a:solidFill>
                <a:latin typeface="Times New Roman" panose="02020603050405020304" pitchFamily="18" charset="0"/>
                <a:cs typeface="Times New Roman" panose="02020603050405020304" pitchFamily="18" charset="0"/>
              </a:rPr>
            </a:br>
            <a:endParaRPr lang="en-US" sz="3500" b="1" dirty="0">
              <a:solidFill>
                <a:schemeClr val="accent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E6AEF25-4B15-EC48-A30A-F666383B7134}"/>
              </a:ext>
            </a:extLst>
          </p:cNvPr>
          <p:cNvSpPr>
            <a:spLocks noGrp="1"/>
          </p:cNvSpPr>
          <p:nvPr>
            <p:ph idx="1"/>
          </p:nvPr>
        </p:nvSpPr>
        <p:spPr>
          <a:xfrm>
            <a:off x="441158" y="990600"/>
            <a:ext cx="8229600" cy="4525963"/>
          </a:xfrm>
        </p:spPr>
        <p:txBody>
          <a:bodyPr/>
          <a:lstStyle/>
          <a:p>
            <a:endParaRPr lang="en-IN" sz="2000" dirty="0">
              <a:latin typeface="Times New Roman" panose="02020603050405020304" pitchFamily="18" charset="0"/>
              <a:ea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Road accidents are a major global concern, causing significant loss of life    and economic damage. This project, Road Safe, aims to develop a machine learning-based system that predicts and prevents road accidents by analyzing factors such as weather conditions, traffic density, driver behaviour, and historical accident data. By leveraging advanced machine learning models, the system provides real-time accident predictions and safety recommendations, thereby reducing risks and enhancing road safety.</a:t>
            </a:r>
          </a:p>
          <a:p>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58ED89C-9F4D-16BB-DBEE-46E79D68FC96}"/>
              </a:ext>
            </a:extLst>
          </p:cNvPr>
          <p:cNvSpPr>
            <a:spLocks noGrp="1"/>
          </p:cNvSpPr>
          <p:nvPr>
            <p:ph type="sldNum" sz="quarter" idx="12"/>
          </p:nvPr>
        </p:nvSpPr>
        <p:spPr/>
        <p:txBody>
          <a:bodyPr/>
          <a:lstStyle/>
          <a:p>
            <a:pPr>
              <a:defRPr/>
            </a:pPr>
            <a:fld id="{165922B6-AAE1-E24B-9DCA-69C320E3E55E}" type="slidenum">
              <a:rPr lang="en-US" altLang="en-US" smtClean="0"/>
              <a:pPr>
                <a:defRPr/>
              </a:pPr>
              <a:t>3</a:t>
            </a:fld>
            <a:endParaRPr lang="en-US" altLang="en-US"/>
          </a:p>
        </p:txBody>
      </p:sp>
    </p:spTree>
    <p:extLst>
      <p:ext uri="{BB962C8B-B14F-4D97-AF65-F5344CB8AC3E}">
        <p14:creationId xmlns:p14="http://schemas.microsoft.com/office/powerpoint/2010/main" val="3187364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0351B-97F3-469F-1505-4573F47A26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9EAB94-B83D-AEBB-2369-C49BE2AF0249}"/>
              </a:ext>
            </a:extLst>
          </p:cNvPr>
          <p:cNvSpPr>
            <a:spLocks noGrp="1"/>
          </p:cNvSpPr>
          <p:nvPr>
            <p:ph type="title"/>
          </p:nvPr>
        </p:nvSpPr>
        <p:spPr/>
        <p:txBody>
          <a:bodyPr/>
          <a:lstStyle/>
          <a:p>
            <a:r>
              <a:rPr lang="en-US" sz="3500" b="1" dirty="0">
                <a:solidFill>
                  <a:schemeClr val="accent1"/>
                </a:solidFill>
                <a:latin typeface="Times New Roman" panose="02020603050405020304" pitchFamily="18" charset="0"/>
                <a:cs typeface="Times New Roman" panose="02020603050405020304" pitchFamily="18" charset="0"/>
              </a:rPr>
              <a:t>Introduction</a:t>
            </a:r>
          </a:p>
        </p:txBody>
      </p:sp>
      <p:sp>
        <p:nvSpPr>
          <p:cNvPr id="4" name="Slide Number Placeholder 3">
            <a:extLst>
              <a:ext uri="{FF2B5EF4-FFF2-40B4-BE49-F238E27FC236}">
                <a16:creationId xmlns:a16="http://schemas.microsoft.com/office/drawing/2014/main" id="{EED740FE-44C7-0374-48B2-0B56FABB496B}"/>
              </a:ext>
            </a:extLst>
          </p:cNvPr>
          <p:cNvSpPr>
            <a:spLocks noGrp="1"/>
          </p:cNvSpPr>
          <p:nvPr>
            <p:ph type="sldNum" sz="quarter" idx="12"/>
          </p:nvPr>
        </p:nvSpPr>
        <p:spPr/>
        <p:txBody>
          <a:bodyPr/>
          <a:lstStyle/>
          <a:p>
            <a:pPr>
              <a:defRPr/>
            </a:pPr>
            <a:fld id="{165922B6-AAE1-E24B-9DCA-69C320E3E55E}" type="slidenum">
              <a:rPr lang="en-US" altLang="en-US" smtClean="0"/>
              <a:pPr>
                <a:defRPr/>
              </a:pPr>
              <a:t>4</a:t>
            </a:fld>
            <a:endParaRPr lang="en-US" altLang="en-US"/>
          </a:p>
        </p:txBody>
      </p:sp>
      <p:sp>
        <p:nvSpPr>
          <p:cNvPr id="5" name="Content Placeholder 2">
            <a:extLst>
              <a:ext uri="{FF2B5EF4-FFF2-40B4-BE49-F238E27FC236}">
                <a16:creationId xmlns:a16="http://schemas.microsoft.com/office/drawing/2014/main" id="{60183C7D-55B5-85A3-D4A6-B5B1B890FEB7}"/>
              </a:ext>
            </a:extLst>
          </p:cNvPr>
          <p:cNvSpPr>
            <a:spLocks noGrp="1"/>
          </p:cNvSpPr>
          <p:nvPr>
            <p:ph idx="1"/>
          </p:nvPr>
        </p:nvSpPr>
        <p:spPr>
          <a:xfrm>
            <a:off x="441158" y="990600"/>
            <a:ext cx="8229600" cy="4525963"/>
          </a:xfrm>
        </p:spPr>
        <p:txBody>
          <a:bodyPr/>
          <a:lstStyle/>
          <a:p>
            <a:pPr marL="285750" indent="-285750" algn="just">
              <a:buFont typeface="Arial" panose="020B0604020202020204" pitchFamily="34" charset="0"/>
              <a:buChar char="•"/>
            </a:pPr>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Road safety is a critical concern worldwide. With millions of accidents occurring annually, there is an urgent need for data-driven approaches to prevent accidents.</a:t>
            </a:r>
          </a:p>
          <a:p>
            <a:pPr marL="285750" indent="-285750" algn="just">
              <a:buFont typeface="Arial" panose="020B0604020202020204" pitchFamily="34" charset="0"/>
              <a:buChar char="•"/>
            </a:pPr>
            <a:endPar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integration of Artificial Intelligence (AI) and Machine Learning (ML) in road safety measures can significantly reduce accident rates by identifying high-risk areas, predicting accident probabilities, and alerting drivers in real time.</a:t>
            </a:r>
          </a:p>
          <a:p>
            <a:pPr marL="285750" indent="-285750" algn="just"/>
            <a:endPar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r>
              <a:rPr lang="en-IN" sz="1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advent of Deep Learning (DL) models such as Recurrent Neural Networks (RNN), Long Short-Term </a:t>
            </a:r>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Memory (LSTM), Bidirectional LSTM (BI-LSTM), Simple Neural Networks (NN), and Gated Recurrent Units (GRU) has enabled the development of more sophisticated accident prediction systems.</a:t>
            </a:r>
          </a:p>
          <a:p>
            <a:pPr marL="0" indent="0" algn="just">
              <a:buNone/>
            </a:pPr>
            <a:endPar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This project aims to harness the power of ML and DL models to develop a robust accident prevention system that can accurately predict accident-prone areas and provide actionable insights for drivers and traffic authorities  </a:t>
            </a:r>
          </a:p>
          <a:p>
            <a:pPr marL="285750" indent="-285750" algn="just">
              <a:buFont typeface="Arial" panose="020B0604020202020204" pitchFamily="34" charset="0"/>
              <a:buChar char="•"/>
            </a:pPr>
            <a:endPar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n-IN"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1491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DC45F-8DAC-D04F-B109-F7D4F840604D}"/>
              </a:ext>
            </a:extLst>
          </p:cNvPr>
          <p:cNvSpPr>
            <a:spLocks noGrp="1"/>
          </p:cNvSpPr>
          <p:nvPr>
            <p:ph type="title"/>
          </p:nvPr>
        </p:nvSpPr>
        <p:spPr>
          <a:xfrm>
            <a:off x="457200" y="0"/>
            <a:ext cx="8229600" cy="838200"/>
          </a:xfrm>
        </p:spPr>
        <p:txBody>
          <a:bodyPr/>
          <a:lstStyle/>
          <a:p>
            <a:r>
              <a:rPr lang="en-US" sz="3500" b="1" dirty="0">
                <a:solidFill>
                  <a:schemeClr val="accent1"/>
                </a:solidFill>
                <a:latin typeface="Times New Roman" panose="02020603050405020304" pitchFamily="18" charset="0"/>
                <a:cs typeface="Times New Roman" panose="02020603050405020304" pitchFamily="18" charset="0"/>
              </a:rPr>
              <a:t>Literature Survey</a:t>
            </a:r>
          </a:p>
        </p:txBody>
      </p:sp>
      <p:sp>
        <p:nvSpPr>
          <p:cNvPr id="3" name="Slide Number Placeholder 2">
            <a:extLst>
              <a:ext uri="{FF2B5EF4-FFF2-40B4-BE49-F238E27FC236}">
                <a16:creationId xmlns:a16="http://schemas.microsoft.com/office/drawing/2014/main" id="{687F692D-498C-F8D9-A16B-0C0DF3AB144D}"/>
              </a:ext>
            </a:extLst>
          </p:cNvPr>
          <p:cNvSpPr>
            <a:spLocks noGrp="1"/>
          </p:cNvSpPr>
          <p:nvPr>
            <p:ph type="sldNum" sz="quarter" idx="12"/>
          </p:nvPr>
        </p:nvSpPr>
        <p:spPr/>
        <p:txBody>
          <a:bodyPr/>
          <a:lstStyle/>
          <a:p>
            <a:pPr>
              <a:defRPr/>
            </a:pPr>
            <a:fld id="{165922B6-AAE1-E24B-9DCA-69C320E3E55E}" type="slidenum">
              <a:rPr lang="en-US" altLang="en-US" smtClean="0"/>
              <a:pPr>
                <a:defRPr/>
              </a:pPr>
              <a:t>5</a:t>
            </a:fld>
            <a:endParaRPr lang="en-US" altLang="en-US"/>
          </a:p>
        </p:txBody>
      </p:sp>
      <p:graphicFrame>
        <p:nvGraphicFramePr>
          <p:cNvPr id="11" name="Content Placeholder 10">
            <a:extLst>
              <a:ext uri="{FF2B5EF4-FFF2-40B4-BE49-F238E27FC236}">
                <a16:creationId xmlns:a16="http://schemas.microsoft.com/office/drawing/2014/main" id="{4ECEAA8B-1B95-4643-F701-C698B6D27A66}"/>
              </a:ext>
            </a:extLst>
          </p:cNvPr>
          <p:cNvGraphicFramePr>
            <a:graphicFrameLocks noGrp="1"/>
          </p:cNvGraphicFramePr>
          <p:nvPr>
            <p:ph idx="1"/>
            <p:extLst>
              <p:ext uri="{D42A27DB-BD31-4B8C-83A1-F6EECF244321}">
                <p14:modId xmlns:p14="http://schemas.microsoft.com/office/powerpoint/2010/main" val="2221020012"/>
              </p:ext>
            </p:extLst>
          </p:nvPr>
        </p:nvGraphicFramePr>
        <p:xfrm>
          <a:off x="609600" y="533401"/>
          <a:ext cx="8229600" cy="5227758"/>
        </p:xfrm>
        <a:graphic>
          <a:graphicData uri="http://schemas.openxmlformats.org/drawingml/2006/table">
            <a:tbl>
              <a:tblPr firstRow="1" bandRow="1">
                <a:tableStyleId>{5C22544A-7EE6-4342-B048-85BDC9FD1C3A}</a:tableStyleId>
              </a:tblPr>
              <a:tblGrid>
                <a:gridCol w="1163782">
                  <a:extLst>
                    <a:ext uri="{9D8B030D-6E8A-4147-A177-3AD203B41FA5}">
                      <a16:colId xmlns:a16="http://schemas.microsoft.com/office/drawing/2014/main" val="2411277060"/>
                    </a:ext>
                  </a:extLst>
                </a:gridCol>
                <a:gridCol w="1716881">
                  <a:extLst>
                    <a:ext uri="{9D8B030D-6E8A-4147-A177-3AD203B41FA5}">
                      <a16:colId xmlns:a16="http://schemas.microsoft.com/office/drawing/2014/main" val="2579975013"/>
                    </a:ext>
                  </a:extLst>
                </a:gridCol>
                <a:gridCol w="1358829">
                  <a:extLst>
                    <a:ext uri="{9D8B030D-6E8A-4147-A177-3AD203B41FA5}">
                      <a16:colId xmlns:a16="http://schemas.microsoft.com/office/drawing/2014/main" val="2395375361"/>
                    </a:ext>
                  </a:extLst>
                </a:gridCol>
                <a:gridCol w="1675487">
                  <a:extLst>
                    <a:ext uri="{9D8B030D-6E8A-4147-A177-3AD203B41FA5}">
                      <a16:colId xmlns:a16="http://schemas.microsoft.com/office/drawing/2014/main" val="51362239"/>
                    </a:ext>
                  </a:extLst>
                </a:gridCol>
                <a:gridCol w="2314621">
                  <a:extLst>
                    <a:ext uri="{9D8B030D-6E8A-4147-A177-3AD203B41FA5}">
                      <a16:colId xmlns:a16="http://schemas.microsoft.com/office/drawing/2014/main" val="1569877904"/>
                    </a:ext>
                  </a:extLst>
                </a:gridCol>
              </a:tblGrid>
              <a:tr h="420391">
                <a:tc>
                  <a:txBody>
                    <a:bodyPr/>
                    <a:lstStyle/>
                    <a:p>
                      <a:r>
                        <a:rPr lang="en-IN" sz="1400" dirty="0">
                          <a:latin typeface="Times New Roman" panose="02020603050405020304" pitchFamily="18" charset="0"/>
                          <a:cs typeface="Times New Roman" panose="02020603050405020304" pitchFamily="18" charset="0"/>
                        </a:rPr>
                        <a:t>S.No</a:t>
                      </a:r>
                    </a:p>
                  </a:txBody>
                  <a:tcPr/>
                </a:tc>
                <a:tc>
                  <a:txBody>
                    <a:bodyPr/>
                    <a:lstStyle/>
                    <a:p>
                      <a:r>
                        <a:rPr lang="en-IN" sz="1400" dirty="0">
                          <a:latin typeface="Times New Roman" panose="02020603050405020304" pitchFamily="18" charset="0"/>
                          <a:cs typeface="Times New Roman" panose="02020603050405020304" pitchFamily="18" charset="0"/>
                        </a:rPr>
                        <a:t>Title of the paper</a:t>
                      </a:r>
                    </a:p>
                  </a:txBody>
                  <a:tcPr/>
                </a:tc>
                <a:tc>
                  <a:txBody>
                    <a:bodyPr/>
                    <a:lstStyle/>
                    <a:p>
                      <a:r>
                        <a:rPr lang="en-IN" sz="1400" dirty="0">
                          <a:latin typeface="Times New Roman" panose="02020603050405020304" pitchFamily="18" charset="0"/>
                          <a:cs typeface="Times New Roman" panose="02020603050405020304" pitchFamily="18" charset="0"/>
                        </a:rPr>
                        <a:t>Author’s name</a:t>
                      </a:r>
                    </a:p>
                  </a:txBody>
                  <a:tcPr/>
                </a:tc>
                <a:tc>
                  <a:txBody>
                    <a:bodyPr/>
                    <a:lstStyle/>
                    <a:p>
                      <a:r>
                        <a:rPr lang="en-IN" sz="1400" dirty="0">
                          <a:latin typeface="Times New Roman" panose="02020603050405020304" pitchFamily="18" charset="0"/>
                          <a:cs typeface="Times New Roman" panose="02020603050405020304" pitchFamily="18" charset="0"/>
                        </a:rPr>
                        <a:t>Year of publication</a:t>
                      </a:r>
                    </a:p>
                  </a:txBody>
                  <a:tcPr/>
                </a:tc>
                <a:tc>
                  <a:txBody>
                    <a:bodyPr/>
                    <a:lstStyle/>
                    <a:p>
                      <a:r>
                        <a:rPr lang="en-IN" sz="1400" dirty="0">
                          <a:latin typeface="Times New Roman" panose="02020603050405020304" pitchFamily="18" charset="0"/>
                          <a:cs typeface="Times New Roman" panose="02020603050405020304" pitchFamily="18" charset="0"/>
                        </a:rPr>
                        <a:t>observation</a:t>
                      </a:r>
                    </a:p>
                  </a:txBody>
                  <a:tcPr/>
                </a:tc>
                <a:extLst>
                  <a:ext uri="{0D108BD9-81ED-4DB2-BD59-A6C34878D82A}">
                    <a16:rowId xmlns:a16="http://schemas.microsoft.com/office/drawing/2014/main" val="2422617996"/>
                  </a:ext>
                </a:extLst>
              </a:tr>
              <a:tr h="1284712">
                <a:tc>
                  <a:txBody>
                    <a:bodyPr/>
                    <a:lstStyle/>
                    <a:p>
                      <a:r>
                        <a:rPr lang="en-IN" dirty="0"/>
                        <a:t>1</a:t>
                      </a:r>
                    </a:p>
                  </a:txBody>
                  <a:tcPr/>
                </a:tc>
                <a:tc>
                  <a:txBody>
                    <a:bodyPr/>
                    <a:lstStyle/>
                    <a:p>
                      <a:pPr marL="0" marR="0" lvl="0" indent="0" algn="l" defTabSz="685802"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Road Safe: A Machine Learning Based-Road Accident Prevention System</a:t>
                      </a:r>
                    </a:p>
                    <a:p>
                      <a:endParaRPr lang="en-IN" dirty="0"/>
                    </a:p>
                  </a:txBody>
                  <a:tcPr/>
                </a:tc>
                <a:tc>
                  <a:txBody>
                    <a:bodyPr/>
                    <a:lstStyle/>
                    <a:p>
                      <a:r>
                        <a:rPr lang="en-IN" sz="1400" kern="1200" dirty="0">
                          <a:solidFill>
                            <a:schemeClr val="dk1"/>
                          </a:solidFill>
                          <a:effectLst/>
                          <a:latin typeface="Times New Roman" panose="02020603050405020304" pitchFamily="18" charset="0"/>
                          <a:ea typeface="+mn-ea"/>
                          <a:cs typeface="Times New Roman" panose="02020603050405020304" pitchFamily="18" charset="0"/>
                        </a:rPr>
                        <a:t>Caoxi Zhang, Anish Jindal</a:t>
                      </a:r>
                      <a:endParaRPr lang="en-IN" sz="1400" dirty="0">
                        <a:latin typeface="Times New Roman" panose="02020603050405020304" pitchFamily="18" charset="0"/>
                        <a:cs typeface="Times New Roman" panose="02020603050405020304" pitchFamily="18" charset="0"/>
                      </a:endParaRPr>
                    </a:p>
                  </a:txBody>
                  <a:tcPr/>
                </a:tc>
                <a:tc>
                  <a:txBody>
                    <a:bodyPr/>
                    <a:lstStyle/>
                    <a:p>
                      <a:r>
                        <a:rPr lang="en-IN" dirty="0"/>
                        <a:t>2024</a:t>
                      </a:r>
                    </a:p>
                  </a:txBody>
                  <a:tcPr/>
                </a:tc>
                <a:tc>
                  <a:txBody>
                    <a:bodyPr/>
                    <a:lstStyle/>
                    <a:p>
                      <a:r>
                        <a:rPr lang="en-US" sz="1200" kern="1200" dirty="0">
                          <a:solidFill>
                            <a:schemeClr val="dk1"/>
                          </a:solidFill>
                          <a:effectLst/>
                          <a:latin typeface="Times New Roman" panose="02020603050405020304" pitchFamily="18" charset="0"/>
                          <a:ea typeface="+mn-ea"/>
                          <a:cs typeface="Times New Roman" panose="02020603050405020304" pitchFamily="18" charset="0"/>
                        </a:rPr>
                        <a:t>The model learns the input from users and the road conditions along the suggested routes and gives predictions based on the data</a:t>
                      </a:r>
                      <a:r>
                        <a:rPr lang="en-US" sz="1350" kern="1200" dirty="0">
                          <a:solidFill>
                            <a:schemeClr val="dk1"/>
                          </a:solidFill>
                          <a:effectLst/>
                          <a:latin typeface="+mn-lt"/>
                          <a:ea typeface="+mn-ea"/>
                          <a:cs typeface="+mn-cs"/>
                        </a:rPr>
                        <a:t>.</a:t>
                      </a:r>
                      <a:endParaRPr lang="en-IN" dirty="0"/>
                    </a:p>
                  </a:txBody>
                  <a:tcPr/>
                </a:tc>
                <a:extLst>
                  <a:ext uri="{0D108BD9-81ED-4DB2-BD59-A6C34878D82A}">
                    <a16:rowId xmlns:a16="http://schemas.microsoft.com/office/drawing/2014/main" val="1581482387"/>
                  </a:ext>
                </a:extLst>
              </a:tr>
              <a:tr h="1248827">
                <a:tc>
                  <a:txBody>
                    <a:bodyPr/>
                    <a:lstStyle/>
                    <a:p>
                      <a:r>
                        <a:rPr lang="en-IN" dirty="0"/>
                        <a:t>2</a:t>
                      </a:r>
                    </a:p>
                  </a:txBody>
                  <a:tcPr/>
                </a:tc>
                <a:tc>
                  <a:txBody>
                    <a:bodyPr/>
                    <a:lstStyle/>
                    <a:p>
                      <a:r>
                        <a:rPr lang="en-US" sz="1400" dirty="0">
                          <a:latin typeface="Times New Roman" panose="02020603050405020304" pitchFamily="18" charset="0"/>
                          <a:cs typeface="Times New Roman" panose="02020603050405020304" pitchFamily="18" charset="0"/>
                        </a:rPr>
                        <a:t>Road Accident Severity Prediction using Ensemble Machine Learning</a:t>
                      </a:r>
                      <a:endParaRPr lang="en-IN" sz="1400" dirty="0">
                        <a:latin typeface="Times New Roman" panose="02020603050405020304" pitchFamily="18" charset="0"/>
                        <a:cs typeface="Times New Roman" panose="02020603050405020304" pitchFamily="18" charset="0"/>
                      </a:endParaRPr>
                    </a:p>
                  </a:txBody>
                  <a:tcPr/>
                </a:tc>
                <a:tc>
                  <a:txBody>
                    <a:bodyPr/>
                    <a:lstStyle/>
                    <a:p>
                      <a:r>
                        <a:rPr lang="en-IN" dirty="0">
                          <a:solidFill>
                            <a:schemeClr val="tx1"/>
                          </a:solidFill>
                          <a:latin typeface="Times New Roman" panose="02020603050405020304" pitchFamily="18" charset="0"/>
                          <a:cs typeface="Times New Roman" panose="02020603050405020304" pitchFamily="18" charset="0"/>
                        </a:rPr>
                        <a:t>R. Nandal, M. Malik</a:t>
                      </a:r>
                    </a:p>
                  </a:txBody>
                  <a:tcPr/>
                </a:tc>
                <a:tc>
                  <a:txBody>
                    <a:bodyPr/>
                    <a:lstStyle/>
                    <a:p>
                      <a:r>
                        <a:rPr lang="en-IN" dirty="0"/>
                        <a:t>2023</a:t>
                      </a:r>
                    </a:p>
                  </a:txBody>
                  <a:tcPr/>
                </a:tc>
                <a:tc>
                  <a:txBody>
                    <a:bodyPr/>
                    <a:lstStyle/>
                    <a:p>
                      <a:r>
                        <a:rPr lang="en-US" sz="1200" dirty="0">
                          <a:latin typeface="Times New Roman" panose="02020603050405020304" pitchFamily="18" charset="0"/>
                          <a:cs typeface="Times New Roman" panose="02020603050405020304" pitchFamily="18" charset="0"/>
                        </a:rPr>
                        <a:t>This project uses ensemble machine learning models like Random Forest and Extra Tree to predict road accident severity, achieving an accuracy of 81.06%</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32890202"/>
                  </a:ext>
                </a:extLst>
              </a:tr>
              <a:tr h="1144138">
                <a:tc>
                  <a:txBody>
                    <a:bodyPr/>
                    <a:lstStyle/>
                    <a:p>
                      <a:r>
                        <a:rPr lang="en-IN" dirty="0"/>
                        <a:t>3</a:t>
                      </a:r>
                    </a:p>
                  </a:txBody>
                  <a:tcPr/>
                </a:tc>
                <a:tc>
                  <a:txBody>
                    <a:bodyPr/>
                    <a:lstStyle/>
                    <a:p>
                      <a:r>
                        <a:rPr lang="en-US" dirty="0"/>
                        <a:t>Deep Learning for Road Accident Prediction</a:t>
                      </a:r>
                      <a:endParaRPr lang="en-IN" dirty="0"/>
                    </a:p>
                  </a:txBody>
                  <a:tcPr/>
                </a:tc>
                <a:tc>
                  <a:txBody>
                    <a:bodyPr/>
                    <a:lstStyle/>
                    <a:p>
                      <a:r>
                        <a:rPr lang="en-IN" dirty="0"/>
                        <a:t> M. A. Khan, S. S. Rao</a:t>
                      </a:r>
                    </a:p>
                  </a:txBody>
                  <a:tcPr/>
                </a:tc>
                <a:tc>
                  <a:txBody>
                    <a:bodyPr/>
                    <a:lstStyle/>
                    <a:p>
                      <a:r>
                        <a:rPr lang="en-IN" dirty="0"/>
                        <a:t>2022</a:t>
                      </a:r>
                    </a:p>
                  </a:txBody>
                  <a:tcPr/>
                </a:tc>
                <a:tc>
                  <a:txBody>
                    <a:bodyPr/>
                    <a:lstStyle/>
                    <a:p>
                      <a:r>
                        <a:rPr lang="en-US" sz="1200" dirty="0">
                          <a:latin typeface="Times New Roman" panose="02020603050405020304" pitchFamily="18" charset="0"/>
                          <a:cs typeface="Times New Roman" panose="02020603050405020304" pitchFamily="18" charset="0"/>
                        </a:rPr>
                        <a:t>This review paper discusses the application of deep learning techniques like CNNs and RNNs for road accident prediction, highlighting their potential for improving accuracy </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41072630"/>
                  </a:ext>
                </a:extLst>
              </a:tr>
              <a:tr h="623748">
                <a:tc>
                  <a:txBody>
                    <a:bodyPr/>
                    <a:lstStyle/>
                    <a:p>
                      <a:r>
                        <a:rPr lang="en-IN" dirty="0"/>
                        <a:t>4</a:t>
                      </a:r>
                    </a:p>
                  </a:txBody>
                  <a:tcPr/>
                </a:tc>
                <a:tc>
                  <a:txBody>
                    <a:bodyPr/>
                    <a:lstStyle/>
                    <a:p>
                      <a:r>
                        <a:rPr lang="en-US" dirty="0"/>
                        <a:t>Road Accident Prediction using Machine Learning Approaches</a:t>
                      </a:r>
                      <a:endParaRPr lang="en-IN" dirty="0"/>
                    </a:p>
                  </a:txBody>
                  <a:tcPr/>
                </a:tc>
                <a:tc>
                  <a:txBody>
                    <a:bodyPr/>
                    <a:lstStyle/>
                    <a:p>
                      <a:r>
                        <a:rPr lang="pt-BR" dirty="0"/>
                        <a:t>S. S. Rao, K. S. Rao</a:t>
                      </a:r>
                      <a:endParaRPr lang="en-IN" dirty="0"/>
                    </a:p>
                  </a:txBody>
                  <a:tcPr/>
                </a:tc>
                <a:tc>
                  <a:txBody>
                    <a:bodyPr/>
                    <a:lstStyle/>
                    <a:p>
                      <a:r>
                        <a:rPr lang="en-IN" dirty="0"/>
                        <a:t>2020</a:t>
                      </a:r>
                    </a:p>
                  </a:txBody>
                  <a:tcPr/>
                </a:tc>
                <a:tc>
                  <a:txBody>
                    <a:bodyPr/>
                    <a:lstStyle/>
                    <a:p>
                      <a:r>
                        <a:rPr lang="en-US" sz="1200" dirty="0">
                          <a:latin typeface="Times New Roman" panose="02020603050405020304" pitchFamily="18" charset="0"/>
                          <a:cs typeface="Times New Roman" panose="02020603050405020304" pitchFamily="18" charset="0"/>
                        </a:rPr>
                        <a:t>This project uses machine learning algorithms like decision trees and random forests to predict road accidents, achieving an accuracy of 85%</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00229672"/>
                  </a:ext>
                </a:extLst>
              </a:tr>
            </a:tbl>
          </a:graphicData>
        </a:graphic>
      </p:graphicFrame>
    </p:spTree>
    <p:extLst>
      <p:ext uri="{BB962C8B-B14F-4D97-AF65-F5344CB8AC3E}">
        <p14:creationId xmlns:p14="http://schemas.microsoft.com/office/powerpoint/2010/main" val="13540867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DC45F-8DAC-D04F-B109-F7D4F840604D}"/>
              </a:ext>
            </a:extLst>
          </p:cNvPr>
          <p:cNvSpPr>
            <a:spLocks noGrp="1"/>
          </p:cNvSpPr>
          <p:nvPr>
            <p:ph type="title"/>
          </p:nvPr>
        </p:nvSpPr>
        <p:spPr/>
        <p:txBody>
          <a:bodyPr/>
          <a:lstStyle/>
          <a:p>
            <a:r>
              <a:rPr lang="en-US" sz="3500" b="1" dirty="0">
                <a:solidFill>
                  <a:schemeClr val="accent1"/>
                </a:solidFill>
                <a:latin typeface="Times New Roman" panose="02020603050405020304" pitchFamily="18" charset="0"/>
                <a:cs typeface="Times New Roman" panose="02020603050405020304" pitchFamily="18" charset="0"/>
              </a:rPr>
              <a:t>Problem statement</a:t>
            </a:r>
          </a:p>
        </p:txBody>
      </p:sp>
      <p:sp>
        <p:nvSpPr>
          <p:cNvPr id="3" name="Slide Number Placeholder 2">
            <a:extLst>
              <a:ext uri="{FF2B5EF4-FFF2-40B4-BE49-F238E27FC236}">
                <a16:creationId xmlns:a16="http://schemas.microsoft.com/office/drawing/2014/main" id="{6C7D2D38-3B93-5A55-AD73-FB0238EF17E0}"/>
              </a:ext>
            </a:extLst>
          </p:cNvPr>
          <p:cNvSpPr>
            <a:spLocks noGrp="1"/>
          </p:cNvSpPr>
          <p:nvPr>
            <p:ph type="sldNum" sz="quarter" idx="12"/>
          </p:nvPr>
        </p:nvSpPr>
        <p:spPr/>
        <p:txBody>
          <a:bodyPr/>
          <a:lstStyle/>
          <a:p>
            <a:pPr>
              <a:defRPr/>
            </a:pPr>
            <a:fld id="{165922B6-AAE1-E24B-9DCA-69C320E3E55E}" type="slidenum">
              <a:rPr lang="en-US" altLang="en-US" smtClean="0"/>
              <a:pPr>
                <a:defRPr/>
              </a:pPr>
              <a:t>6</a:t>
            </a:fld>
            <a:endParaRPr lang="en-US" altLang="en-US"/>
          </a:p>
        </p:txBody>
      </p:sp>
      <p:sp>
        <p:nvSpPr>
          <p:cNvPr id="4" name="Content Placeholder 2">
            <a:extLst>
              <a:ext uri="{FF2B5EF4-FFF2-40B4-BE49-F238E27FC236}">
                <a16:creationId xmlns:a16="http://schemas.microsoft.com/office/drawing/2014/main" id="{98C34CFE-30AD-D257-0F36-D56C7C5899C2}"/>
              </a:ext>
            </a:extLst>
          </p:cNvPr>
          <p:cNvSpPr>
            <a:spLocks noGrp="1"/>
          </p:cNvSpPr>
          <p:nvPr>
            <p:ph idx="1"/>
          </p:nvPr>
        </p:nvSpPr>
        <p:spPr>
          <a:xfrm>
            <a:off x="441158" y="990600"/>
            <a:ext cx="8229600" cy="4525963"/>
          </a:xfrm>
        </p:spPr>
        <p:txBody>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Road accidents are a major cause of fatalities worldwide, leading to loss of life and property.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Human errors, poor road conditions, and environmental factors contribute to accidents.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sz="1800" dirty="0">
                <a:latin typeface="Times New Roman" panose="02020603050405020304" pitchFamily="18" charset="0"/>
                <a:cs typeface="Times New Roman" panose="02020603050405020304" pitchFamily="18" charset="0"/>
              </a:rPr>
              <a:t> There is a need for an intelligent system that can predict accident risks based on various parameters.</a:t>
            </a:r>
          </a:p>
          <a:p>
            <a:pPr marL="0" marR="0" lvl="0" indent="0" algn="l" defTabSz="914400" rtl="0" eaLnBrk="0" fontAlgn="base" latinLnBrk="0" hangingPunct="0">
              <a:lnSpc>
                <a:spcPct val="100000"/>
              </a:lnSpc>
              <a:spcBef>
                <a:spcPct val="0"/>
              </a:spcBef>
              <a:spcAft>
                <a:spcPct val="0"/>
              </a:spcAft>
              <a:buClrTx/>
              <a:buSzTx/>
              <a:tabLst/>
            </a:pPr>
            <a:endParaRPr lang="en-US" sz="18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sz="1800" dirty="0">
                <a:latin typeface="Times New Roman" panose="02020603050405020304" pitchFamily="18" charset="0"/>
                <a:cs typeface="Times New Roman" panose="02020603050405020304" pitchFamily="18" charset="0"/>
              </a:rPr>
              <a:t> Real-time alert system for drivers and authorities to take preventive measures.</a:t>
            </a:r>
          </a:p>
          <a:p>
            <a:pPr marL="0" marR="0" lvl="0" indent="0" algn="l" defTabSz="914400" rtl="0" eaLnBrk="0" fontAlgn="base" latinLnBrk="0" hangingPunct="0">
              <a:lnSpc>
                <a:spcPct val="100000"/>
              </a:lnSpc>
              <a:spcBef>
                <a:spcPct val="0"/>
              </a:spcBef>
              <a:spcAft>
                <a:spcPct val="0"/>
              </a:spcAft>
              <a:buClrTx/>
              <a:buSzTx/>
              <a:tabLst/>
            </a:pPr>
            <a:endParaRPr lang="en-US" sz="18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sz="1800" dirty="0">
                <a:latin typeface="Times New Roman" panose="02020603050405020304" pitchFamily="18" charset="0"/>
                <a:cs typeface="Times New Roman" panose="02020603050405020304" pitchFamily="18" charset="0"/>
              </a:rPr>
              <a:t> A </a:t>
            </a:r>
            <a:r>
              <a:rPr lang="en-US" sz="1800" b="1" dirty="0">
                <a:latin typeface="Times New Roman" panose="02020603050405020304" pitchFamily="18" charset="0"/>
                <a:cs typeface="Times New Roman" panose="02020603050405020304" pitchFamily="18" charset="0"/>
              </a:rPr>
              <a:t>machine learning-based system</a:t>
            </a:r>
            <a:r>
              <a:rPr lang="en-US" sz="1800" dirty="0">
                <a:latin typeface="Times New Roman" panose="02020603050405020304" pitchFamily="18" charset="0"/>
                <a:cs typeface="Times New Roman" panose="02020603050405020304" pitchFamily="18" charset="0"/>
              </a:rPr>
              <a:t> that utilizes a </a:t>
            </a:r>
            <a:r>
              <a:rPr lang="en-US" sz="1800" b="1" dirty="0">
                <a:latin typeface="Times New Roman" panose="02020603050405020304" pitchFamily="18" charset="0"/>
                <a:cs typeface="Times New Roman" panose="02020603050405020304" pitchFamily="18" charset="0"/>
              </a:rPr>
              <a:t>Bi-LSTM deep learning model</a:t>
            </a:r>
            <a:r>
              <a:rPr lang="en-US" sz="1800" dirty="0">
                <a:latin typeface="Times New Roman" panose="02020603050405020304" pitchFamily="18" charset="0"/>
                <a:cs typeface="Times New Roman" panose="02020603050405020304" pitchFamily="18" charset="0"/>
              </a:rPr>
              <a:t> for risk assessment.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170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5552D-4855-11EA-7084-925E6E8ACA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7EA257-2004-6EC4-9098-C88652E05E44}"/>
              </a:ext>
            </a:extLst>
          </p:cNvPr>
          <p:cNvSpPr>
            <a:spLocks noGrp="1"/>
          </p:cNvSpPr>
          <p:nvPr>
            <p:ph type="title"/>
          </p:nvPr>
        </p:nvSpPr>
        <p:spPr/>
        <p:txBody>
          <a:bodyPr/>
          <a:lstStyle/>
          <a:p>
            <a:r>
              <a:rPr lang="en-US" sz="3500" b="1" dirty="0">
                <a:solidFill>
                  <a:schemeClr val="accent1"/>
                </a:solidFill>
                <a:latin typeface="Times New Roman" panose="02020603050405020304" pitchFamily="18" charset="0"/>
                <a:cs typeface="Times New Roman" panose="02020603050405020304" pitchFamily="18" charset="0"/>
              </a:rPr>
              <a:t>Objective</a:t>
            </a:r>
          </a:p>
        </p:txBody>
      </p:sp>
      <p:sp>
        <p:nvSpPr>
          <p:cNvPr id="3" name="Slide Number Placeholder 2">
            <a:extLst>
              <a:ext uri="{FF2B5EF4-FFF2-40B4-BE49-F238E27FC236}">
                <a16:creationId xmlns:a16="http://schemas.microsoft.com/office/drawing/2014/main" id="{B7E2D181-2F06-D98F-B5DD-6D9DA58E0FC3}"/>
              </a:ext>
            </a:extLst>
          </p:cNvPr>
          <p:cNvSpPr>
            <a:spLocks noGrp="1"/>
          </p:cNvSpPr>
          <p:nvPr>
            <p:ph type="sldNum" sz="quarter" idx="12"/>
          </p:nvPr>
        </p:nvSpPr>
        <p:spPr/>
        <p:txBody>
          <a:bodyPr/>
          <a:lstStyle/>
          <a:p>
            <a:pPr>
              <a:defRPr/>
            </a:pPr>
            <a:fld id="{165922B6-AAE1-E24B-9DCA-69C320E3E55E}" type="slidenum">
              <a:rPr lang="en-US" altLang="en-US" smtClean="0"/>
              <a:pPr>
                <a:defRPr/>
              </a:pPr>
              <a:t>7</a:t>
            </a:fld>
            <a:endParaRPr lang="en-US" altLang="en-US"/>
          </a:p>
        </p:txBody>
      </p:sp>
      <p:sp>
        <p:nvSpPr>
          <p:cNvPr id="4" name="Content Placeholder 2">
            <a:extLst>
              <a:ext uri="{FF2B5EF4-FFF2-40B4-BE49-F238E27FC236}">
                <a16:creationId xmlns:a16="http://schemas.microsoft.com/office/drawing/2014/main" id="{9C6E31C3-DED3-E1CF-F9C4-70BA3D1E05D0}"/>
              </a:ext>
            </a:extLst>
          </p:cNvPr>
          <p:cNvSpPr>
            <a:spLocks noGrp="1"/>
          </p:cNvSpPr>
          <p:nvPr>
            <p:ph idx="1"/>
          </p:nvPr>
        </p:nvSpPr>
        <p:spPr>
          <a:xfrm>
            <a:off x="304800" y="1066800"/>
            <a:ext cx="8229600" cy="4953000"/>
          </a:xfrm>
        </p:spPr>
        <p:txBody>
          <a:bodyPr/>
          <a:lstStyle/>
          <a:p>
            <a:r>
              <a:rPr lang="en-IN" sz="1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primary objective of this project is to develop a Machine Learning-Based Road Accident Prevention System that leverages Deep Learning models for accurate accident prediction and prevention. The key objectives of the system include:</a:t>
            </a:r>
          </a:p>
          <a:p>
            <a:r>
              <a:rPr lang="en-IN" sz="1600" b="1" u="none" strike="noStrike" kern="100"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To develop a machine learning model that predicts road accidents:</a:t>
            </a:r>
            <a:r>
              <a:rPr lang="en-IN" sz="1600" u="none" strike="noStrike" kern="100"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 Implementing Deep Learning models such as RNN, LSTM, BI-LSTM, Simple NN, and GRU to analyze accident patterns and predict high-risk zones.</a:t>
            </a:r>
          </a:p>
          <a:p>
            <a:endParaRPr lang="en-IN" sz="1600" u="none" strike="noStrike" kern="100"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endParaRPr>
          </a:p>
          <a:p>
            <a:r>
              <a:rPr lang="en-IN" sz="1600" b="1" u="none" strike="noStrike" kern="100"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To analyze accident trends based on environmental and traffic data:</a:t>
            </a:r>
            <a:r>
              <a:rPr lang="en-IN" sz="1600" u="none" strike="noStrike" kern="100"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 Collecting and processing data from multiple sources, including real-time traffic feeds, weather conditions, road infrastructure, and historical accident reports.</a:t>
            </a:r>
          </a:p>
          <a:p>
            <a:endParaRPr lang="en-IN" sz="1600" u="none" strike="noStrike" kern="100"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endParaRPr>
          </a:p>
          <a:p>
            <a:r>
              <a:rPr lang="en-IN" sz="1600" b="1" kern="100" dirty="0">
                <a:solidFill>
                  <a:srgbClr val="000000"/>
                </a:solidFill>
                <a:effectLst/>
                <a:latin typeface="Calibri" panose="020F0502020204030204" pitchFamily="34" charset="0"/>
                <a:ea typeface="Calibri" panose="020F0502020204030204" pitchFamily="34" charset="0"/>
              </a:rPr>
              <a:t> </a:t>
            </a:r>
            <a:r>
              <a:rPr lang="en-IN" sz="16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To provide recommendations for preventing potential accidents:</a:t>
            </a:r>
            <a:r>
              <a:rPr lang="en-IN" sz="1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Utilizing predictive insights to offer real-time suggestions such as speed adjustments, alternate routes, and hazard alerts to drivers and traffic authorities. </a:t>
            </a:r>
          </a:p>
          <a:p>
            <a:endParaRPr lang="en-IN" sz="1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r>
              <a:rPr lang="en-IN" sz="16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To create a user-friendly system that provides real-time accident risk alerts:</a:t>
            </a:r>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Designing an intuitive dashboard or mobile application that delivers real-time risk assessments and preventive recommendations to road users</a:t>
            </a:r>
            <a:r>
              <a:rPr lang="en-IN" sz="1600" kern="100" dirty="0">
                <a:solidFill>
                  <a:srgbClr val="000000"/>
                </a:solidFill>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rPr>
              <a:t>.</a:t>
            </a:r>
            <a:endParaRPr lang="en-IN" sz="1600" u="none" strike="noStrike" kern="100"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endParaRPr>
          </a:p>
          <a:p>
            <a:endParaRPr lang="en-IN" sz="1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IN" sz="2800"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125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AC6993-AC46-C129-967D-B0A42BB8C8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055C89-5E69-FA39-C6F3-CC965E6FAFCF}"/>
              </a:ext>
            </a:extLst>
          </p:cNvPr>
          <p:cNvSpPr>
            <a:spLocks noGrp="1"/>
          </p:cNvSpPr>
          <p:nvPr>
            <p:ph type="title"/>
          </p:nvPr>
        </p:nvSpPr>
        <p:spPr/>
        <p:txBody>
          <a:bodyPr/>
          <a:lstStyle/>
          <a:p>
            <a:r>
              <a:rPr lang="en-US" sz="3600" b="1" dirty="0">
                <a:solidFill>
                  <a:srgbClr val="0070C0"/>
                </a:solidFill>
                <a:latin typeface="Times New Roman" panose="02020603050405020304" pitchFamily="18" charset="0"/>
                <a:cs typeface="Times New Roman" panose="02020603050405020304" pitchFamily="18" charset="0"/>
              </a:rPr>
              <a:t>Proposed Technique</a:t>
            </a:r>
            <a:br>
              <a:rPr lang="en-IN" sz="3600" b="1" dirty="0">
                <a:solidFill>
                  <a:srgbClr val="7030A0"/>
                </a:solidFill>
                <a:latin typeface="Times New Roman" panose="02020603050405020304" pitchFamily="18" charset="0"/>
                <a:cs typeface="Times New Roman" panose="02020603050405020304" pitchFamily="18" charset="0"/>
              </a:rPr>
            </a:br>
            <a:endParaRPr lang="en-US" sz="3500" b="1" dirty="0">
              <a:solidFill>
                <a:schemeClr val="accent1"/>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2D655ADE-8F55-E654-71B3-5C0B4286DAA0}"/>
              </a:ext>
            </a:extLst>
          </p:cNvPr>
          <p:cNvSpPr>
            <a:spLocks noGrp="1"/>
          </p:cNvSpPr>
          <p:nvPr>
            <p:ph type="sldNum" sz="quarter" idx="12"/>
          </p:nvPr>
        </p:nvSpPr>
        <p:spPr/>
        <p:txBody>
          <a:bodyPr/>
          <a:lstStyle/>
          <a:p>
            <a:pPr>
              <a:defRPr/>
            </a:pPr>
            <a:fld id="{165922B6-AAE1-E24B-9DCA-69C320E3E55E}" type="slidenum">
              <a:rPr lang="en-US" altLang="en-US" smtClean="0"/>
              <a:pPr>
                <a:defRPr/>
              </a:pPr>
              <a:t>8</a:t>
            </a:fld>
            <a:endParaRPr lang="en-US" altLang="en-US"/>
          </a:p>
        </p:txBody>
      </p:sp>
      <p:sp>
        <p:nvSpPr>
          <p:cNvPr id="4" name="Content Placeholder 2">
            <a:extLst>
              <a:ext uri="{FF2B5EF4-FFF2-40B4-BE49-F238E27FC236}">
                <a16:creationId xmlns:a16="http://schemas.microsoft.com/office/drawing/2014/main" id="{8CA89672-A872-6E7E-3072-B6FFFF964F2F}"/>
              </a:ext>
            </a:extLst>
          </p:cNvPr>
          <p:cNvSpPr>
            <a:spLocks noGrp="1"/>
          </p:cNvSpPr>
          <p:nvPr>
            <p:ph idx="1"/>
          </p:nvPr>
        </p:nvSpPr>
        <p:spPr>
          <a:xfrm>
            <a:off x="441158" y="990600"/>
            <a:ext cx="8229600" cy="5105400"/>
          </a:xfrm>
        </p:spPr>
        <p:txBody>
          <a:bodyPr/>
          <a:lstStyle/>
          <a:p>
            <a:pPr marL="0" indent="0">
              <a:buNone/>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The system is designed to work solely on latitude and longitude inputs provided by users. Instead of collecting external data, it processes the provided coordinates to predict accident severity in real time. The methodology consists of the following steps:</a:t>
            </a:r>
          </a:p>
          <a:p>
            <a:pPr lvl="0">
              <a:spcBef>
                <a:spcPts val="1200"/>
              </a:spcBef>
              <a:spcAft>
                <a:spcPts val="1200"/>
              </a:spcAft>
              <a:buFont typeface="Wingdings" panose="05000000000000000000" pitchFamily="2" charset="2"/>
              <a:buChar char="v"/>
            </a:pPr>
            <a:r>
              <a:rPr lang="en-IN" sz="1400" b="1" dirty="0">
                <a:effectLst/>
                <a:latin typeface="Times New Roman" panose="02020603050405020304" pitchFamily="18" charset="0"/>
                <a:ea typeface="Symbol" panose="05050102010706020507" pitchFamily="18" charset="2"/>
                <a:cs typeface="Times New Roman" panose="02020603050405020304" pitchFamily="18" charset="0"/>
              </a:rPr>
              <a:t> </a:t>
            </a:r>
            <a:r>
              <a:rPr lang="en-IN" sz="1600" b="1" dirty="0">
                <a:effectLst/>
                <a:latin typeface="Times New Roman" panose="02020603050405020304" pitchFamily="18" charset="0"/>
                <a:ea typeface="Symbol" panose="05050102010706020507" pitchFamily="18" charset="2"/>
                <a:cs typeface="Times New Roman" panose="02020603050405020304" pitchFamily="18" charset="0"/>
              </a:rPr>
              <a:t>Feature Engineering and Dimensionality Reduction:</a:t>
            </a:r>
          </a:p>
          <a:p>
            <a:pPr lvl="0">
              <a:spcBef>
                <a:spcPts val="1200"/>
              </a:spcBef>
              <a:spcAft>
                <a:spcPts val="1200"/>
              </a:spcAft>
              <a:buFont typeface="Wingdings" panose="05000000000000000000" pitchFamily="2" charset="2"/>
              <a:buChar char="§"/>
            </a:pPr>
            <a:r>
              <a:rPr lang="en-IN" sz="1400" dirty="0">
                <a:effectLst/>
                <a:latin typeface="Times New Roman" panose="02020603050405020304" pitchFamily="18" charset="0"/>
                <a:ea typeface="Courier New" panose="02070309020205020404" pitchFamily="49" charset="0"/>
                <a:cs typeface="Times New Roman" panose="02020603050405020304" pitchFamily="18" charset="0"/>
              </a:rPr>
              <a:t>  Standard Scaler is used to normalize the data for better model efficiency.</a:t>
            </a:r>
          </a:p>
          <a:p>
            <a:pPr lvl="0">
              <a:spcBef>
                <a:spcPts val="1200"/>
              </a:spcBef>
              <a:spcAft>
                <a:spcPts val="1200"/>
              </a:spcAft>
              <a:buFont typeface="Wingdings" panose="05000000000000000000" pitchFamily="2" charset="2"/>
              <a:buChar char="§"/>
            </a:pPr>
            <a:r>
              <a:rPr lang="en-IN" sz="1400" dirty="0">
                <a:effectLst/>
                <a:latin typeface="Times New Roman" panose="02020603050405020304" pitchFamily="18" charset="0"/>
                <a:ea typeface="Courier New" panose="02070309020205020404" pitchFamily="49" charset="0"/>
                <a:cs typeface="Times New Roman" panose="02020603050405020304" pitchFamily="18" charset="0"/>
              </a:rPr>
              <a:t>  Principal Component Analysis (PCA) is applied to reduce dimensionality while retaining essential features,     improving model performance.</a:t>
            </a:r>
          </a:p>
          <a:p>
            <a:pPr>
              <a:spcBef>
                <a:spcPts val="1200"/>
              </a:spcBef>
              <a:spcAft>
                <a:spcPts val="1200"/>
              </a:spcAft>
              <a:buFont typeface="Wingdings" panose="05000000000000000000" pitchFamily="2" charset="2"/>
              <a:buChar char="v"/>
            </a:pPr>
            <a:r>
              <a:rPr lang="en-IN" sz="1600" b="1" dirty="0">
                <a:effectLst/>
                <a:latin typeface="Times New Roman" panose="02020603050405020304" pitchFamily="18" charset="0"/>
                <a:ea typeface="Symbol" panose="05050102010706020507" pitchFamily="18" charset="2"/>
                <a:cs typeface="Times New Roman" panose="02020603050405020304" pitchFamily="18" charset="0"/>
              </a:rPr>
              <a:t>Handling Class Imbalance:</a:t>
            </a:r>
          </a:p>
          <a:p>
            <a:pPr>
              <a:spcBef>
                <a:spcPts val="1200"/>
              </a:spcBef>
              <a:spcAft>
                <a:spcPts val="1200"/>
              </a:spcAft>
              <a:buFont typeface="Wingdings" panose="05000000000000000000" pitchFamily="2" charset="2"/>
              <a:buChar char="§"/>
            </a:pPr>
            <a:r>
              <a:rPr lang="en-IN" sz="1400" dirty="0">
                <a:effectLst/>
                <a:latin typeface="Times New Roman" panose="02020603050405020304" pitchFamily="18" charset="0"/>
                <a:ea typeface="Courier New" panose="02070309020205020404" pitchFamily="49" charset="0"/>
                <a:cs typeface="Times New Roman" panose="02020603050405020304" pitchFamily="18" charset="0"/>
              </a:rPr>
              <a:t>Synthetic Minority Over-sampling Technique (SMOTE) is employed to balance accident severity classes, ensuring the model is not biased toward common accident categories.</a:t>
            </a:r>
          </a:p>
          <a:p>
            <a:pPr>
              <a:spcBef>
                <a:spcPts val="1200"/>
              </a:spcBef>
              <a:spcAft>
                <a:spcPts val="1200"/>
              </a:spcAft>
              <a:buFont typeface="Wingdings" panose="05000000000000000000" pitchFamily="2" charset="2"/>
              <a:buChar char="v"/>
            </a:pPr>
            <a:r>
              <a:rPr lang="en-IN" sz="1600" b="1" dirty="0">
                <a:effectLst/>
                <a:latin typeface="Times New Roman" panose="02020603050405020304" pitchFamily="18" charset="0"/>
                <a:ea typeface="Symbol" panose="05050102010706020507" pitchFamily="18" charset="2"/>
                <a:cs typeface="Times New Roman" panose="02020603050405020304" pitchFamily="18" charset="0"/>
              </a:rPr>
              <a:t>Data Splitting and Preparation:</a:t>
            </a:r>
          </a:p>
          <a:p>
            <a:pPr>
              <a:spcBef>
                <a:spcPts val="1200"/>
              </a:spcBef>
              <a:spcAft>
                <a:spcPts val="1200"/>
              </a:spcAft>
              <a:buFont typeface="Wingdings" panose="05000000000000000000" pitchFamily="2" charset="2"/>
              <a:buChar char="§"/>
            </a:pPr>
            <a:r>
              <a:rPr lang="en-IN" sz="1400" dirty="0">
                <a:effectLst/>
                <a:latin typeface="Times New Roman" panose="02020603050405020304" pitchFamily="18" charset="0"/>
                <a:ea typeface="Courier New" panose="02070309020205020404" pitchFamily="49" charset="0"/>
                <a:cs typeface="Times New Roman" panose="02020603050405020304" pitchFamily="18" charset="0"/>
              </a:rPr>
              <a:t>Data is divided into training and testing sets with a </a:t>
            </a:r>
            <a:r>
              <a:rPr lang="en-US" sz="1400" b="1" dirty="0">
                <a:effectLst/>
                <a:latin typeface="Times New Roman" panose="02020603050405020304" pitchFamily="18" charset="0"/>
                <a:ea typeface="Courier New" panose="02070309020205020404" pitchFamily="49" charset="0"/>
                <a:cs typeface="Times New Roman" panose="02020603050405020304" pitchFamily="18" charset="0"/>
              </a:rPr>
              <a:t>8</a:t>
            </a:r>
            <a:r>
              <a:rPr lang="en-IN" sz="1400" b="1" dirty="0">
                <a:effectLst/>
                <a:latin typeface="Times New Roman" panose="02020603050405020304" pitchFamily="18" charset="0"/>
                <a:ea typeface="Courier New" panose="02070309020205020404" pitchFamily="49" charset="0"/>
                <a:cs typeface="Times New Roman" panose="02020603050405020304" pitchFamily="18" charset="0"/>
              </a:rPr>
              <a:t>0-</a:t>
            </a:r>
            <a:r>
              <a:rPr lang="en-US" sz="1400" b="1" dirty="0">
                <a:effectLst/>
                <a:latin typeface="Times New Roman" panose="02020603050405020304" pitchFamily="18" charset="0"/>
                <a:ea typeface="Courier New" panose="02070309020205020404" pitchFamily="49" charset="0"/>
                <a:cs typeface="Times New Roman" panose="02020603050405020304" pitchFamily="18" charset="0"/>
              </a:rPr>
              <a:t>2</a:t>
            </a:r>
            <a:r>
              <a:rPr lang="en-IN" sz="1400" b="1" dirty="0">
                <a:effectLst/>
                <a:latin typeface="Times New Roman" panose="02020603050405020304" pitchFamily="18" charset="0"/>
                <a:ea typeface="Courier New" panose="02070309020205020404" pitchFamily="49" charset="0"/>
                <a:cs typeface="Times New Roman" panose="02020603050405020304" pitchFamily="18" charset="0"/>
              </a:rPr>
              <a:t>0 split</a:t>
            </a:r>
            <a:r>
              <a:rPr lang="en-IN" sz="1400" dirty="0">
                <a:effectLst/>
                <a:latin typeface="Times New Roman" panose="02020603050405020304" pitchFamily="18" charset="0"/>
                <a:ea typeface="Courier New" panose="02070309020205020404" pitchFamily="49" charset="0"/>
                <a:cs typeface="Times New Roman" panose="02020603050405020304" pitchFamily="18" charset="0"/>
              </a:rPr>
              <a:t>, ensuring a balanced dataset for evaluation.</a:t>
            </a:r>
          </a:p>
          <a:p>
            <a:pPr>
              <a:spcBef>
                <a:spcPts val="1200"/>
              </a:spcBef>
              <a:spcAft>
                <a:spcPts val="1200"/>
              </a:spcAft>
              <a:buFont typeface="Wingdings" panose="05000000000000000000" pitchFamily="2" charset="2"/>
              <a:buChar char="§"/>
            </a:pPr>
            <a:r>
              <a:rPr lang="en-IN" sz="1400" dirty="0">
                <a:effectLst/>
                <a:latin typeface="Times New Roman" panose="02020603050405020304" pitchFamily="18" charset="0"/>
                <a:ea typeface="Courier New" panose="02070309020205020404" pitchFamily="49" charset="0"/>
                <a:cs typeface="Times New Roman" panose="02020603050405020304" pitchFamily="18" charset="0"/>
              </a:rPr>
              <a:t>The dataset is reshaped to be compatible.</a:t>
            </a:r>
          </a:p>
          <a:p>
            <a:pPr>
              <a:spcBef>
                <a:spcPts val="1200"/>
              </a:spcBef>
              <a:spcAft>
                <a:spcPts val="1200"/>
              </a:spcAft>
              <a:buFont typeface="Wingdings" panose="05000000000000000000" pitchFamily="2" charset="2"/>
              <a:buChar char="§"/>
            </a:pPr>
            <a:endParaRPr lang="en-IN" sz="1600" dirty="0">
              <a:effectLst/>
              <a:latin typeface="Times New Roman" panose="02020603050405020304" pitchFamily="18" charset="0"/>
              <a:ea typeface="Symbol" panose="05050102010706020507" pitchFamily="18" charset="2"/>
              <a:cs typeface="Times New Roman" panose="02020603050405020304" pitchFamily="18" charset="0"/>
            </a:endParaRPr>
          </a:p>
          <a:p>
            <a:pPr>
              <a:spcBef>
                <a:spcPts val="1200"/>
              </a:spcBef>
              <a:spcAft>
                <a:spcPts val="1200"/>
              </a:spcAft>
              <a:buFont typeface="Wingdings" panose="05000000000000000000" pitchFamily="2" charset="2"/>
              <a:buChar char="v"/>
            </a:pPr>
            <a:endParaRPr lang="en-IN" sz="1400" dirty="0">
              <a:effectLst/>
              <a:latin typeface="Times New Roman" panose="02020603050405020304" pitchFamily="18" charset="0"/>
              <a:ea typeface="Courier New" panose="02070309020205020404" pitchFamily="49" charset="0"/>
              <a:cs typeface="Times New Roman" panose="02020603050405020304" pitchFamily="18" charset="0"/>
            </a:endParaRPr>
          </a:p>
          <a:p>
            <a:pPr>
              <a:spcBef>
                <a:spcPts val="1200"/>
              </a:spcBef>
              <a:spcAft>
                <a:spcPts val="1200"/>
              </a:spcAft>
              <a:buFont typeface="Wingdings" panose="05000000000000000000" pitchFamily="2" charset="2"/>
              <a:buChar char="§"/>
            </a:pPr>
            <a:endParaRPr lang="en-IN" sz="1600" dirty="0">
              <a:effectLst/>
              <a:latin typeface="Times New Roman" panose="02020603050405020304" pitchFamily="18" charset="0"/>
              <a:ea typeface="Symbol" panose="05050102010706020507" pitchFamily="18" charset="2"/>
              <a:cs typeface="Times New Roman" panose="02020603050405020304" pitchFamily="18" charset="0"/>
            </a:endParaRPr>
          </a:p>
          <a:p>
            <a:pPr lvl="0">
              <a:spcBef>
                <a:spcPts val="1200"/>
              </a:spcBef>
              <a:spcAft>
                <a:spcPts val="1200"/>
              </a:spcAft>
              <a:buFont typeface="Wingdings" panose="05000000000000000000" pitchFamily="2" charset="2"/>
              <a:buChar char="v"/>
            </a:pPr>
            <a:endParaRPr lang="en-IN" sz="1400" dirty="0">
              <a:effectLst/>
              <a:latin typeface="Times New Roman" panose="02020603050405020304" pitchFamily="18" charset="0"/>
              <a:ea typeface="Courier New" panose="02070309020205020404" pitchFamily="49" charset="0"/>
              <a:cs typeface="Times New Roman" panose="02020603050405020304" pitchFamily="18" charset="0"/>
            </a:endParaRPr>
          </a:p>
          <a:p>
            <a:pPr marL="0" lvl="0" indent="0">
              <a:spcBef>
                <a:spcPts val="1200"/>
              </a:spcBef>
              <a:spcAft>
                <a:spcPts val="1200"/>
              </a:spcAft>
              <a:buNone/>
            </a:pPr>
            <a:r>
              <a:rPr lang="en-IN" sz="1400" dirty="0">
                <a:effectLst/>
                <a:latin typeface="Times New Roman" panose="02020603050405020304" pitchFamily="18" charset="0"/>
                <a:ea typeface="Courier New" panose="02070309020205020404" pitchFamily="49"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4639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DC45F-8DAC-D04F-B109-F7D4F840604D}"/>
              </a:ext>
            </a:extLst>
          </p:cNvPr>
          <p:cNvSpPr>
            <a:spLocks noGrp="1"/>
          </p:cNvSpPr>
          <p:nvPr>
            <p:ph type="title"/>
          </p:nvPr>
        </p:nvSpPr>
        <p:spPr/>
        <p:txBody>
          <a:bodyPr/>
          <a:lstStyle/>
          <a:p>
            <a:r>
              <a:rPr lang="en-US" sz="3500" b="1" dirty="0">
                <a:solidFill>
                  <a:schemeClr val="accent1"/>
                </a:solidFill>
                <a:latin typeface="Times New Roman" panose="02020603050405020304" pitchFamily="18" charset="0"/>
                <a:cs typeface="Times New Roman" panose="02020603050405020304" pitchFamily="18" charset="0"/>
              </a:rPr>
              <a:t>Block Diagram</a:t>
            </a:r>
          </a:p>
        </p:txBody>
      </p:sp>
      <p:sp>
        <p:nvSpPr>
          <p:cNvPr id="3" name="Slide Number Placeholder 2">
            <a:extLst>
              <a:ext uri="{FF2B5EF4-FFF2-40B4-BE49-F238E27FC236}">
                <a16:creationId xmlns:a16="http://schemas.microsoft.com/office/drawing/2014/main" id="{E6E2A99F-9E41-285C-0B20-085E855A1421}"/>
              </a:ext>
            </a:extLst>
          </p:cNvPr>
          <p:cNvSpPr>
            <a:spLocks noGrp="1"/>
          </p:cNvSpPr>
          <p:nvPr>
            <p:ph type="sldNum" sz="quarter" idx="12"/>
          </p:nvPr>
        </p:nvSpPr>
        <p:spPr/>
        <p:txBody>
          <a:bodyPr/>
          <a:lstStyle/>
          <a:p>
            <a:pPr>
              <a:defRPr/>
            </a:pPr>
            <a:fld id="{165922B6-AAE1-E24B-9DCA-69C320E3E55E}" type="slidenum">
              <a:rPr lang="en-US" altLang="en-US" smtClean="0"/>
              <a:pPr>
                <a:defRPr/>
              </a:pPr>
              <a:t>9</a:t>
            </a:fld>
            <a:endParaRPr lang="en-US" altLang="en-US"/>
          </a:p>
        </p:txBody>
      </p:sp>
      <p:pic>
        <p:nvPicPr>
          <p:cNvPr id="6" name="Content Placeholder 5">
            <a:extLst>
              <a:ext uri="{FF2B5EF4-FFF2-40B4-BE49-F238E27FC236}">
                <a16:creationId xmlns:a16="http://schemas.microsoft.com/office/drawing/2014/main" id="{59ED3B89-D0C6-783B-E34B-DB4FF961CF9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1" y="1143000"/>
            <a:ext cx="7543800" cy="4648201"/>
          </a:xfrm>
          <a:prstGeom prst="rect">
            <a:avLst/>
          </a:prstGeom>
          <a:noFill/>
          <a:ln>
            <a:noFill/>
          </a:ln>
        </p:spPr>
      </p:pic>
    </p:spTree>
    <p:extLst>
      <p:ext uri="{BB962C8B-B14F-4D97-AF65-F5344CB8AC3E}">
        <p14:creationId xmlns:p14="http://schemas.microsoft.com/office/powerpoint/2010/main" val="23997893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nit-2_Lec-2_1" id="{D74C51F0-84A9-A54E-A049-F1BD91BCBE90}" vid="{8FA55286-7EF2-C644-BBC1-E3D65E8F819F}"/>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nit-2_Lec-2_1" id="{D74C51F0-84A9-A54E-A049-F1BD91BCBE90}" vid="{81F518AC-252E-BF42-AD14-D1617E80F459}"/>
    </a:ext>
  </a:extLst>
</a:theme>
</file>

<file path=ppt/theme/theme3.xml><?xml version="1.0" encoding="utf-8"?>
<a:theme xmlns:a="http://schemas.openxmlformats.org/drawingml/2006/main" name="Unit-2_Lec-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t-2_Lec-2_1" id="{D74C51F0-84A9-A54E-A049-F1BD91BCBE90}" vid="{DB899229-5274-E44F-93B2-AB2E4DCB74C5}"/>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1_Custom Design</Template>
  <TotalTime>3293</TotalTime>
  <Words>2092</Words>
  <Application>Microsoft Office PowerPoint</Application>
  <PresentationFormat>On-screen Show (4:3)</PresentationFormat>
  <Paragraphs>284</Paragraphs>
  <Slides>21</Slides>
  <Notes>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21</vt:i4>
      </vt:variant>
    </vt:vector>
  </HeadingPairs>
  <TitlesOfParts>
    <vt:vector size="33" baseType="lpstr">
      <vt:lpstr>Arial</vt:lpstr>
      <vt:lpstr>Calibri</vt:lpstr>
      <vt:lpstr>Calibri Light</vt:lpstr>
      <vt:lpstr>Cambria</vt:lpstr>
      <vt:lpstr>Comic Sans MS</vt:lpstr>
      <vt:lpstr>Segoe UI Emoji</vt:lpstr>
      <vt:lpstr>Symbol</vt:lpstr>
      <vt:lpstr>Times New Roman</vt:lpstr>
      <vt:lpstr>Wingdings</vt:lpstr>
      <vt:lpstr>1_Custom Design</vt:lpstr>
      <vt:lpstr>Custom Design</vt:lpstr>
      <vt:lpstr>Unit-2_Lec-1</vt:lpstr>
      <vt:lpstr>  Department of Electronics and Communication Engineering</vt:lpstr>
      <vt:lpstr>Contents</vt:lpstr>
      <vt:lpstr> Abstract </vt:lpstr>
      <vt:lpstr>Introduction</vt:lpstr>
      <vt:lpstr>Literature Survey</vt:lpstr>
      <vt:lpstr>Problem statement</vt:lpstr>
      <vt:lpstr>Objective</vt:lpstr>
      <vt:lpstr>Proposed Technique </vt:lpstr>
      <vt:lpstr>Block Diagram</vt:lpstr>
      <vt:lpstr>Block Diagram Explanation </vt:lpstr>
      <vt:lpstr>PowerPoint Presentation</vt:lpstr>
      <vt:lpstr>Graphs</vt:lpstr>
      <vt:lpstr>PowerPoint Presentation</vt:lpstr>
      <vt:lpstr>PowerPoint Presentation</vt:lpstr>
      <vt:lpstr>PowerPoint Presentation</vt:lpstr>
      <vt:lpstr>Results</vt:lpstr>
      <vt:lpstr>PowerPoint Presentation</vt:lpstr>
      <vt:lpstr>Future Scope </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Nagaraju Neela</dc:creator>
  <cp:lastModifiedBy>PAILA RAMBABU</cp:lastModifiedBy>
  <cp:revision>123</cp:revision>
  <dcterms:created xsi:type="dcterms:W3CDTF">2021-09-27T05:33:04Z</dcterms:created>
  <dcterms:modified xsi:type="dcterms:W3CDTF">2025-04-18T05:58:28Z</dcterms:modified>
</cp:coreProperties>
</file>